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9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5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F3321-A951-4DD4-BD01-AB831A980D3D}" type="datetimeFigureOut">
              <a:rPr lang="en-US" smtClean="0"/>
              <a:pPr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87F77-772F-467B-A5E6-769A36A8D2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5B7FEC-78D5-4A36-9421-299623873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22B09B-F76A-4216-A846-EE1217236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C20508-CA39-4735-80C1-46C17FF0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BD1D99-8F07-47F5-BED3-F0B4CF57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62D198B-92FD-46BA-A76E-85E33819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6386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D78DE8-8ACD-4912-9C25-C1E7A583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0DDFC6-3215-4139-BFBD-60AFB04FF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DD2E87-B072-432D-9566-262729AE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03ECF2-CB67-441E-9911-72A357267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9318F1-0D99-48AC-B6A7-66B773F3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3735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D283AA3-4639-4A67-A808-DF207E843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4EF153-1ABD-4BAD-9537-EECC93399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FDC518-7B6A-4874-A390-D4B416C0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EF5B5D-9766-4A52-9452-CB7F58DA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838057-85ED-4923-A354-FFA4F1DB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68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92A83E-EDA7-4279-820B-8BE2B234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1F5B32-5640-4FBA-A6F5-0C36ED033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1201E0-B14D-44C7-BD44-DB98479F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292693-7303-425B-BC5F-9B553B14E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94697F-2895-422C-B2C7-5EB18FA6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0405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800379-CF19-43C7-B984-51700157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4BCF90-157A-4601-B707-E9B0FD572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BAF265-42DF-4F74-86BA-8E9F3BE1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6A4528-68AD-44D1-AF4C-B3DDBC17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C0D5AD-54F6-4062-801A-1A86AA9DE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9930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DA167-F1BF-4C24-8693-63EEC0B68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B39FA7-196B-4183-82A2-1386818C1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570E44-4909-4782-845A-D5A63E1EC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4814CCB-12DB-40CF-BF48-F9CD4669C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B2FA7C-3AA6-4B2E-AB79-0DACAE1A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70AAD3-92E1-478A-B1B9-586A277D4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5637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F9F60B-4ACB-4486-8CBC-6FD81E41A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A9F7C2-D0CD-4819-BBF7-5626A1C92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59BE426-2DCF-4810-878F-747089B9B4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B8F1828-8903-4DD4-BCA6-2CBAAE0A8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9527889-D2D3-4C23-85A9-66D88B72E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660B7AC-09A6-4D9C-A7F8-E05415BF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472283C-ED7D-40B0-BCA0-49E5B922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7886A84-DCA8-43A6-BD23-594F6343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542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BAC8A-D0F2-4610-9B3B-4002E3AEB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3DB466-CFB4-467E-8765-F7AF558A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FBBD140-6707-40EA-B90C-09708479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1D5006F-608F-42F4-98C6-B5D3F2F54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9785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2BB5FAB-ACCC-4D67-8E6F-4780F4599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AD033AE-9A48-49C0-8890-310F99D16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FDD0B0A-884B-457B-A25D-E43EFE03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7BD5081-E5D1-43B0-AECC-B8D75AAD0C11}"/>
              </a:ext>
            </a:extLst>
          </p:cNvPr>
          <p:cNvSpPr/>
          <p:nvPr userDrawn="1"/>
        </p:nvSpPr>
        <p:spPr>
          <a:xfrm>
            <a:off x="-1" y="6451177"/>
            <a:ext cx="12192001" cy="4068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CE35C0-A25C-4020-AF5F-4AFD1BB5DD17}"/>
              </a:ext>
            </a:extLst>
          </p:cNvPr>
          <p:cNvSpPr txBox="1"/>
          <p:nvPr userDrawn="1"/>
        </p:nvSpPr>
        <p:spPr>
          <a:xfrm>
            <a:off x="3030562" y="6478254"/>
            <a:ext cx="7071559" cy="338554"/>
          </a:xfrm>
          <a:prstGeom prst="rect">
            <a:avLst/>
          </a:prstGeom>
          <a:solidFill>
            <a:srgbClr val="B3190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/>
                </a:solidFill>
              </a:rPr>
              <a:t>Springer CCIS | IBM Academic Initiative | Infosys Campus Connect | </a:t>
            </a:r>
            <a:r>
              <a:rPr lang="en-IN" sz="1600" dirty="0" smtClean="0">
                <a:solidFill>
                  <a:schemeClr val="bg1"/>
                </a:solidFill>
              </a:rPr>
              <a:t>Natural Group </a:t>
            </a: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9D687EE-8858-473D-BA83-F618BC5C3AC0}"/>
              </a:ext>
            </a:extLst>
          </p:cNvPr>
          <p:cNvSpPr/>
          <p:nvPr userDrawn="1"/>
        </p:nvSpPr>
        <p:spPr>
          <a:xfrm>
            <a:off x="0" y="0"/>
            <a:ext cx="192947" cy="7760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3BB5EBD-7DC4-404C-8F29-CAC22C87F6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471" y="0"/>
            <a:ext cx="732913" cy="7760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6D3612F-0920-49B2-B1FA-8C30BF6525E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502" y="6466116"/>
            <a:ext cx="2416629" cy="352697"/>
          </a:xfrm>
          <a:prstGeom prst="rect">
            <a:avLst/>
          </a:prstGeom>
        </p:spPr>
      </p:pic>
      <p:pic>
        <p:nvPicPr>
          <p:cNvPr id="1026" name="Picture 2" descr="H:\ICETCE-2023\CCIS Logo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908869" y="-1"/>
            <a:ext cx="3283131" cy="9535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734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C719B1-A9DB-4C3F-8857-AAE687D1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4482B9-96EB-4A6F-9DE8-2E0502C1F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4B23DEE-832D-44F7-8DFF-B7E12621C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8358F96-CBDB-4F9E-847E-CF18E92B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92398B-B961-424D-A2CF-2D31F37D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782FC5-4FA4-4D7B-A88A-32F6395BB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9509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76951C-DD08-4316-ABEA-594BB1697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213E55-13CC-403A-9AAA-B9221D42B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FC4996-921B-429C-8062-4D5BEE62F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C976DB-10A3-49B2-AF45-95B2EDB9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424487-DE88-44F6-93C4-2B44B7A3C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66211C-3DCD-44EE-86EC-F21511004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8250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985380F-75C1-4E31-A635-C81AFB278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FF32C2-1977-49B4-BB75-FC4E44E98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6965A5-0E92-46D8-B97C-E6D8F96B7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A3C0F-3CCB-49B3-A843-EDA99ABA178D}" type="datetimeFigureOut">
              <a:rPr lang="en-IN" smtClean="0"/>
              <a:pPr/>
              <a:t>14-06-2022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8B340C-B813-4C43-A28D-EB193AB04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37A29D-08B4-492F-A703-902344871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0940-DB0B-432D-8B44-844AB636FA5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7BD5081-E5D1-43B0-AECC-B8D75AAD0C11}"/>
              </a:ext>
            </a:extLst>
          </p:cNvPr>
          <p:cNvSpPr/>
          <p:nvPr userDrawn="1"/>
        </p:nvSpPr>
        <p:spPr>
          <a:xfrm>
            <a:off x="-1" y="6451177"/>
            <a:ext cx="12192001" cy="40682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BCE35C0-A25C-4020-AF5F-4AFD1BB5DD17}"/>
              </a:ext>
            </a:extLst>
          </p:cNvPr>
          <p:cNvSpPr txBox="1"/>
          <p:nvPr userDrawn="1"/>
        </p:nvSpPr>
        <p:spPr>
          <a:xfrm>
            <a:off x="360727" y="6491317"/>
            <a:ext cx="11635530" cy="338554"/>
          </a:xfrm>
          <a:prstGeom prst="rect">
            <a:avLst/>
          </a:prstGeom>
          <a:solidFill>
            <a:srgbClr val="B3190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bg1"/>
                </a:solidFill>
              </a:rPr>
              <a:t>Springer CCIS | IBM Academic Initiative | Infosys Campus Connect | </a:t>
            </a:r>
            <a:r>
              <a:rPr lang="en-IN" sz="1600" dirty="0" smtClean="0">
                <a:solidFill>
                  <a:schemeClr val="bg1"/>
                </a:solidFill>
              </a:rPr>
              <a:t>Natural Group </a:t>
            </a:r>
            <a:endParaRPr lang="en-IN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93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A24A59-28AD-4F70-90D3-6FB948FCEE41}"/>
              </a:ext>
            </a:extLst>
          </p:cNvPr>
          <p:cNvSpPr txBox="1"/>
          <p:nvPr/>
        </p:nvSpPr>
        <p:spPr>
          <a:xfrm>
            <a:off x="3159852" y="2721114"/>
            <a:ext cx="587229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PAPER </a:t>
            </a:r>
            <a:r>
              <a:rPr lang="en-US" sz="4000" b="1" dirty="0"/>
              <a:t>TITLE</a:t>
            </a:r>
          </a:p>
          <a:p>
            <a:pPr algn="ctr"/>
            <a:r>
              <a:rPr lang="en-US" sz="2000" dirty="0"/>
              <a:t>Author’s Name</a:t>
            </a:r>
          </a:p>
          <a:p>
            <a:pPr algn="ctr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Author’s Mail ID</a:t>
            </a:r>
            <a:endParaRPr lang="en-IN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A24A59-28AD-4F70-90D3-6FB948FCEE41}"/>
              </a:ext>
            </a:extLst>
          </p:cNvPr>
          <p:cNvSpPr txBox="1"/>
          <p:nvPr/>
        </p:nvSpPr>
        <p:spPr>
          <a:xfrm>
            <a:off x="344983" y="1197979"/>
            <a:ext cx="85074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b="1" dirty="0" smtClean="0"/>
              <a:t>Introduction</a:t>
            </a:r>
            <a:endParaRPr lang="en-US" sz="1600" b="1" dirty="0"/>
          </a:p>
          <a:p>
            <a:pPr>
              <a:buFont typeface="Wingdings" pitchFamily="2" charset="2"/>
              <a:buChar char="Ø"/>
            </a:pPr>
            <a:r>
              <a:rPr lang="en-US" sz="1600" b="1" dirty="0"/>
              <a:t>Literature survey</a:t>
            </a:r>
          </a:p>
          <a:p>
            <a:pPr>
              <a:buFont typeface="Wingdings" pitchFamily="2" charset="2"/>
              <a:buChar char="Ø"/>
            </a:pPr>
            <a:r>
              <a:rPr lang="en-US" sz="1600" b="1" dirty="0" smtClean="0"/>
              <a:t>..</a:t>
            </a:r>
            <a:endParaRPr lang="en-US" sz="1600" b="1" dirty="0"/>
          </a:p>
          <a:p>
            <a:pPr>
              <a:buFont typeface="Wingdings" pitchFamily="2" charset="2"/>
              <a:buChar char="Ø"/>
            </a:pPr>
            <a:r>
              <a:rPr lang="en-US" sz="1600" b="1" dirty="0"/>
              <a:t>..</a:t>
            </a:r>
          </a:p>
          <a:p>
            <a:pPr>
              <a:buFont typeface="Wingdings" pitchFamily="2" charset="2"/>
              <a:buChar char="Ø"/>
            </a:pPr>
            <a:r>
              <a:rPr lang="en-US" sz="1600" b="1" dirty="0" smtClean="0"/>
              <a:t>..</a:t>
            </a:r>
          </a:p>
          <a:p>
            <a:pPr>
              <a:buFont typeface="Wingdings" pitchFamily="2" charset="2"/>
              <a:buChar char="Ø"/>
            </a:pPr>
            <a:r>
              <a:rPr lang="en-US" sz="1600" b="1" dirty="0" smtClean="0"/>
              <a:t>…</a:t>
            </a:r>
            <a:endParaRPr lang="en-US" sz="1600" b="1" dirty="0"/>
          </a:p>
          <a:p>
            <a:pPr>
              <a:buFont typeface="Wingdings" pitchFamily="2" charset="2"/>
              <a:buChar char="Ø"/>
            </a:pPr>
            <a:r>
              <a:rPr lang="en-US" sz="1600" b="1" dirty="0"/>
              <a:t>Conclusion &amp; Future scope</a:t>
            </a:r>
          </a:p>
          <a:p>
            <a:pPr>
              <a:buFont typeface="Wingdings" pitchFamily="2" charset="2"/>
              <a:buChar char="Ø"/>
            </a:pPr>
            <a:r>
              <a:rPr lang="en-US" sz="1600" b="1" dirty="0"/>
              <a:t>References</a:t>
            </a:r>
            <a:endParaRPr lang="en-IN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DA24A59-28AD-4F70-90D3-6FB948FCEE41}"/>
              </a:ext>
            </a:extLst>
          </p:cNvPr>
          <p:cNvSpPr txBox="1"/>
          <p:nvPr/>
        </p:nvSpPr>
        <p:spPr>
          <a:xfrm>
            <a:off x="1166191" y="0"/>
            <a:ext cx="5380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CONTENT</a:t>
            </a:r>
            <a:endParaRPr 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A24A59-28AD-4F70-90D3-6FB948FCEE41}"/>
              </a:ext>
            </a:extLst>
          </p:cNvPr>
          <p:cNvSpPr txBox="1"/>
          <p:nvPr/>
        </p:nvSpPr>
        <p:spPr>
          <a:xfrm>
            <a:off x="1166191" y="0"/>
            <a:ext cx="5380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DA24A59-28AD-4F70-90D3-6FB948FCEE41}"/>
              </a:ext>
            </a:extLst>
          </p:cNvPr>
          <p:cNvSpPr txBox="1"/>
          <p:nvPr/>
        </p:nvSpPr>
        <p:spPr>
          <a:xfrm>
            <a:off x="344983" y="1502779"/>
            <a:ext cx="11674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This is…</a:t>
            </a: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saxena</dc:creator>
  <cp:lastModifiedBy>admin</cp:lastModifiedBy>
  <cp:revision>12</cp:revision>
  <dcterms:created xsi:type="dcterms:W3CDTF">2021-12-22T10:52:23Z</dcterms:created>
  <dcterms:modified xsi:type="dcterms:W3CDTF">2022-06-14T08:26:47Z</dcterms:modified>
</cp:coreProperties>
</file>