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442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3BEDD-FB68-4339-9E07-636A4B91DCDC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F25F6-4B42-4163-A8B6-3709F35442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9254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2F0C7-9A7A-96FD-EEC8-8AF8F679C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4BAC4B-7BD9-867A-AF83-CD6C5FEF1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4AA1B-F701-DA34-F9F6-D0C9CCDEC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749F2-9C92-1076-2B4D-8F388A981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32D3E-8BEA-90E9-0758-803BF2713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9196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79A5B-EB09-D2E4-E4C0-257F35F83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82986C-FAA3-24FC-5732-1AE813357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02C00-C910-B98D-3E9D-678B604BD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C263E-23B2-B996-CACA-5E943D3C4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C4228-A6CD-7499-94BE-3DF8564CE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384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105B4D-80F6-14FD-838F-A23B1F62E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613018-7543-55FA-7CD9-23AFCA074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D5FFD-C3E6-AF4C-133D-A41070B67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7E6D5-FE2D-D021-7C78-5C2D4961D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710E2-9017-2274-E2FF-2AA76C05B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9318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04C58-F2A9-2A31-E73B-EDAF8C170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F344F-F34A-6CDC-560D-C4C3D50C7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4B058-5496-98A4-6AE1-4418B2819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BA93C-F1E5-B05A-ED40-87EC04DA3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9A286-DF5E-D9DA-413B-5E842BA3B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75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2DE70-0105-6C31-D3E3-8779791C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70773-A22A-A738-2C4B-1E7C3313C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DAAA6-AD0D-4E14-245B-074550020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24E83-B12F-C1FD-FA72-1FEA7659A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5B767-BDD1-2116-14F8-FD92D962A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9305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69182-B815-FD3F-3E53-B47CC8D67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59D44-BF53-6CC0-4EBA-9F2DA850F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8CE51C-0501-83AA-90D3-FFAAC78A7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2E2A6B-BADA-8DE8-B126-D4A57ED5D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B568D-9BD5-ABA1-7409-5FBE71C0A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36F0CC-4801-6FE0-19B0-ACC23A045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5412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8ECC2-889F-6D05-B887-74673FDEB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41962D-C743-1D71-C392-FDB08C7E1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DB799-6E27-2308-89E6-CB57CCFDD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7026CF-1227-EE54-E64C-8495EFDBC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5FD611-E068-DAA9-B335-367EFBA796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6A407C-495C-F947-7CA7-707C9AD25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BF7B74-E2C5-2761-B037-600360F6C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7B47CA-1D56-60ED-FE07-40B9493BC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464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97177-4467-4C65-B875-5EBE9DB7F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7B5184-BE24-6E55-A760-141F51BD0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FFC452-C02D-A6CA-989B-924684B2E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58DA10-DD75-B61A-FAE2-7F5EA9612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4101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177B1A-3C38-5F7B-BE54-183CAE97F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D4C624-E548-531A-7E7D-C3DC28549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63BEAF-9504-86BB-77C9-41403D742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6294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0C11A-2D3E-630D-1E44-6B9184E0E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CD5DC-D30E-F867-166C-5021B6AFC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962A7A-ADB9-340D-C8C3-116C541A7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050FC-DB26-4356-FA7C-A537EF5B2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5315CB-11A1-9CAE-B8EA-AE9729D17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02294-03D8-F390-A52C-0628F3BD4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044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0A383-20BD-3DE3-33C7-45A16E4A4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DC2C34-1B67-2D67-D498-EC71E4B17A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DC767F-85DD-5F68-0811-D72652306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97AED-289B-B9BF-AEC3-7B3BDD508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C300BA-91ED-3BAF-381D-F67649A4E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15ACE-9F2F-5BA8-5CBA-AA38061E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994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1AA26B-4C3F-F37C-02BD-5782D3067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E6640-7667-D7E2-6BE7-606F2815C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4F922-1341-C8F1-746B-FEE7CAE1C5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502A4-DB90-4405-A054-3B877322710A}" type="datetimeFigureOut">
              <a:rPr lang="en-IN" smtClean="0"/>
              <a:t>11-11-2025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19A19-E70F-01F0-579B-4CDA8B5FE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72102B-2BC8-1FCD-DA21-5AA1D9657A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967C1-45A9-478E-B715-ED160285F3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3991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B50AAE-40B2-26BF-6D64-B1A500B9D7EF}"/>
              </a:ext>
            </a:extLst>
          </p:cNvPr>
          <p:cNvSpPr txBox="1"/>
          <p:nvPr/>
        </p:nvSpPr>
        <p:spPr>
          <a:xfrm>
            <a:off x="2492828" y="214518"/>
            <a:ext cx="7206343" cy="13415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27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8</a:t>
            </a:r>
            <a:r>
              <a:rPr lang="en-US" sz="2400" b="1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 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International Conference on “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Emerging Technologies in Computer Engineering: Advances in Computing, Healthcare and Smart Systems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"(ICETCE-2025)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image2.png">
            <a:extLst>
              <a:ext uri="{FF2B5EF4-FFF2-40B4-BE49-F238E27FC236}">
                <a16:creationId xmlns:a16="http://schemas.microsoft.com/office/drawing/2014/main" id="{9A5A6B05-B9E1-D1B5-3306-DF1095441F5E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53780" y="246122"/>
            <a:ext cx="1135481" cy="1109710"/>
          </a:xfrm>
          <a:prstGeom prst="rect">
            <a:avLst/>
          </a:prstGeom>
          <a:ln/>
        </p:spPr>
      </p:pic>
      <p:pic>
        <p:nvPicPr>
          <p:cNvPr id="6" name="Picture 5" descr="Ieee - IEEE Logo - CleanPNG">
            <a:extLst>
              <a:ext uri="{FF2B5EF4-FFF2-40B4-BE49-F238E27FC236}">
                <a16:creationId xmlns:a16="http://schemas.microsoft.com/office/drawing/2014/main" id="{04B95F77-6B3E-196E-7B0A-688AD045DA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571" y="214518"/>
            <a:ext cx="1504763" cy="53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4B7167-F907-8471-C8F1-81EC6764AF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6447" y="835917"/>
            <a:ext cx="2013154" cy="51991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B33549-2D7D-E1F8-670B-0ED34DA65EA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51" y="315088"/>
            <a:ext cx="1074333" cy="97177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CE2F4B55-E2A3-AF88-4EC3-1384FC615D42}"/>
              </a:ext>
            </a:extLst>
          </p:cNvPr>
          <p:cNvSpPr txBox="1">
            <a:spLocks/>
          </p:cNvSpPr>
          <p:nvPr/>
        </p:nvSpPr>
        <p:spPr>
          <a:xfrm>
            <a:off x="1202871" y="3429000"/>
            <a:ext cx="9671958" cy="213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/>
            <a:r>
              <a:rPr lang="en-US" dirty="0">
                <a:cs typeface="Arial" pitchFamily="34" charset="0"/>
              </a:rPr>
              <a:t>List of Authors</a:t>
            </a:r>
          </a:p>
          <a:p>
            <a:pPr hangingPunct="0"/>
            <a:r>
              <a:rPr lang="en-US" dirty="0">
                <a:cs typeface="Arial" pitchFamily="34" charset="0"/>
              </a:rPr>
              <a:t>Author Affiliation</a:t>
            </a:r>
          </a:p>
          <a:p>
            <a:pPr hangingPunct="0"/>
            <a:r>
              <a:rPr lang="en-US" dirty="0">
                <a:cs typeface="Arial" pitchFamily="34" charset="0"/>
              </a:rPr>
              <a:t>Paper ID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7F5BFF7-C7AC-6238-C649-7A486CEEF295}"/>
              </a:ext>
            </a:extLst>
          </p:cNvPr>
          <p:cNvSpPr txBox="1">
            <a:spLocks/>
          </p:cNvSpPr>
          <p:nvPr/>
        </p:nvSpPr>
        <p:spPr>
          <a:xfrm>
            <a:off x="1796847" y="2286001"/>
            <a:ext cx="8229600" cy="6398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hangingPunct="0"/>
            <a:r>
              <a:rPr lang="en-US" sz="2800" b="1" dirty="0"/>
              <a:t>Title of the paper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0C9FC14-A013-0D9D-0BC8-3867E3419AD7}"/>
              </a:ext>
            </a:extLst>
          </p:cNvPr>
          <p:cNvSpPr txBox="1">
            <a:spLocks/>
          </p:cNvSpPr>
          <p:nvPr/>
        </p:nvSpPr>
        <p:spPr>
          <a:xfrm>
            <a:off x="1502227" y="5238865"/>
            <a:ext cx="9486901" cy="748619"/>
          </a:xfrm>
          <a:prstGeom prst="rect">
            <a:avLst/>
          </a:prstGeom>
        </p:spPr>
        <p:txBody>
          <a:bodyPr bIns="91440" anchor="ctr" anchorCtr="0">
            <a:normAutofit fontScale="975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Presented by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88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012B6-1048-2814-1D51-A6466DB8C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7642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Outlines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3901D-3C62-453E-FA50-7314D0CC3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252912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20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Introduction</a:t>
            </a:r>
          </a:p>
          <a:p>
            <a:pPr marL="342900" indent="-342900">
              <a:lnSpc>
                <a:spcPct val="20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Literature Review</a:t>
            </a:r>
          </a:p>
          <a:p>
            <a:pPr marL="342900" indent="-342900">
              <a:lnSpc>
                <a:spcPct val="20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Proposed Methodology</a:t>
            </a:r>
          </a:p>
          <a:p>
            <a:pPr marL="342900" indent="-342900">
              <a:lnSpc>
                <a:spcPct val="20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Results and discussion</a:t>
            </a:r>
          </a:p>
          <a:p>
            <a:pPr marL="342900" indent="-342900">
              <a:lnSpc>
                <a:spcPct val="20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Conclusion &amp; Future Work</a:t>
            </a:r>
          </a:p>
          <a:p>
            <a:pPr marL="342900" indent="-342900">
              <a:lnSpc>
                <a:spcPct val="20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References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endParaRPr lang="en-IN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1DDDA48-995C-E1C7-BCF6-6D77225DB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5057" y="6356350"/>
            <a:ext cx="11713029" cy="365125"/>
          </a:xfrm>
        </p:spPr>
        <p:txBody>
          <a:bodyPr/>
          <a:lstStyle/>
          <a:p>
            <a:r>
              <a:rPr lang="en-US"/>
              <a:t>8th International Conference on “Emerging Technologies in Computer Engineering: Advances in Computing, Healthcare and Smart Systems"(ICETCE-2025)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2464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0983-9A89-DC35-1356-7EF8990A9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36B0D-A9E4-9EFA-7686-8006E8725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D7B14E7D-6E80-A897-27F2-17C82759B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5057" y="6356350"/>
            <a:ext cx="11713029" cy="365125"/>
          </a:xfrm>
        </p:spPr>
        <p:txBody>
          <a:bodyPr/>
          <a:lstStyle/>
          <a:p>
            <a:r>
              <a:rPr lang="en-US"/>
              <a:t>8th International Conference on “Emerging Technologies in Computer Engineering: Advances in Computing, Healthcare and Smart Systems"(ICETCE-2025)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08263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1F4E441-B57B-4102-BFF9-261ACC55602F}">
  <we:reference id="wa200005566" version="3.0.0.3" store="en-US" storeType="OMEX"/>
  <we:alternateReferences>
    <we:reference id="wa200005566" version="3.0.0.3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93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Outlines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Niketa Sharma</dc:creator>
  <cp:lastModifiedBy>Niketa Sharma</cp:lastModifiedBy>
  <cp:revision>3</cp:revision>
  <dcterms:created xsi:type="dcterms:W3CDTF">2025-11-11T04:01:38Z</dcterms:created>
  <dcterms:modified xsi:type="dcterms:W3CDTF">2025-11-11T04:18:02Z</dcterms:modified>
</cp:coreProperties>
</file>