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16202025" cy="25203150"/>
  <p:notesSz cx="6759575" cy="9867900"/>
  <p:defaultTextStyle>
    <a:defPPr>
      <a:defRPr lang="en-GB"/>
    </a:defPPr>
    <a:lvl1pPr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5pPr>
    <a:lvl6pPr marL="2286000" algn="l" defTabSz="914400" rtl="0" eaLnBrk="1" latinLnBrk="0" hangingPunct="1">
      <a:defRPr sz="7500" kern="1200">
        <a:solidFill>
          <a:schemeClr val="tx1"/>
        </a:solidFill>
        <a:latin typeface="Times New Roman" panose="02020603050405020304" pitchFamily="18" charset="0"/>
        <a:ea typeface="+mn-ea"/>
        <a:cs typeface="+mn-cs"/>
      </a:defRPr>
    </a:lvl6pPr>
    <a:lvl7pPr marL="2743200" algn="l" defTabSz="914400" rtl="0" eaLnBrk="1" latinLnBrk="0" hangingPunct="1">
      <a:defRPr sz="7500" kern="1200">
        <a:solidFill>
          <a:schemeClr val="tx1"/>
        </a:solidFill>
        <a:latin typeface="Times New Roman" panose="02020603050405020304" pitchFamily="18" charset="0"/>
        <a:ea typeface="+mn-ea"/>
        <a:cs typeface="+mn-cs"/>
      </a:defRPr>
    </a:lvl7pPr>
    <a:lvl8pPr marL="3200400" algn="l" defTabSz="914400" rtl="0" eaLnBrk="1" latinLnBrk="0" hangingPunct="1">
      <a:defRPr sz="7500" kern="1200">
        <a:solidFill>
          <a:schemeClr val="tx1"/>
        </a:solidFill>
        <a:latin typeface="Times New Roman" panose="02020603050405020304" pitchFamily="18" charset="0"/>
        <a:ea typeface="+mn-ea"/>
        <a:cs typeface="+mn-cs"/>
      </a:defRPr>
    </a:lvl8pPr>
    <a:lvl9pPr marL="3657600" algn="l" defTabSz="914400" rtl="0" eaLnBrk="1" latinLnBrk="0" hangingPunct="1">
      <a:defRPr sz="75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7939">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E4"/>
    <a:srgbClr val="FF66CC"/>
    <a:srgbClr val="FFFFFF"/>
    <a:srgbClr val="339966"/>
    <a:srgbClr val="FFFFCC"/>
    <a:srgbClr val="FFFF99"/>
    <a:srgbClr val="FAF8E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54" autoAdjust="0"/>
    <p:restoredTop sz="99828" autoAdjust="0"/>
  </p:normalViewPr>
  <p:slideViewPr>
    <p:cSldViewPr>
      <p:cViewPr>
        <p:scale>
          <a:sx n="94" d="100"/>
          <a:sy n="94" d="100"/>
        </p:scale>
        <p:origin x="53" y="-11304"/>
      </p:cViewPr>
      <p:guideLst>
        <p:guide orient="horz" pos="7939"/>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407FD5-DA55-0952-08F8-2336EE333E14}"/>
              </a:ext>
            </a:extLst>
          </p:cNvPr>
          <p:cNvSpPr>
            <a:spLocks noGrp="1" noChangeArrowheads="1"/>
          </p:cNvSpPr>
          <p:nvPr>
            <p:ph type="hdr" sz="quarter"/>
          </p:nvPr>
        </p:nvSpPr>
        <p:spPr bwMode="auto">
          <a:xfrm>
            <a:off x="0" y="0"/>
            <a:ext cx="2928938"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defTabSz="906463">
              <a:defRPr sz="1200"/>
            </a:lvl1pPr>
          </a:lstStyle>
          <a:p>
            <a:pPr>
              <a:defRPr/>
            </a:pPr>
            <a:endParaRPr lang="zh-CN" altLang="en-GB"/>
          </a:p>
        </p:txBody>
      </p:sp>
      <p:sp>
        <p:nvSpPr>
          <p:cNvPr id="4099" name="Rectangle 3">
            <a:extLst>
              <a:ext uri="{FF2B5EF4-FFF2-40B4-BE49-F238E27FC236}">
                <a16:creationId xmlns:a16="http://schemas.microsoft.com/office/drawing/2014/main" id="{E67AA79D-F96A-9B78-F9D6-6DA335963DAD}"/>
              </a:ext>
            </a:extLst>
          </p:cNvPr>
          <p:cNvSpPr>
            <a:spLocks noGrp="1" noChangeArrowheads="1"/>
          </p:cNvSpPr>
          <p:nvPr>
            <p:ph type="dt" sz="quarter" idx="1"/>
          </p:nvPr>
        </p:nvSpPr>
        <p:spPr bwMode="auto">
          <a:xfrm>
            <a:off x="3830638" y="0"/>
            <a:ext cx="2928937"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r" defTabSz="906463">
              <a:defRPr sz="1200"/>
            </a:lvl1pPr>
          </a:lstStyle>
          <a:p>
            <a:pPr>
              <a:defRPr/>
            </a:pPr>
            <a:endParaRPr lang="en-GB" altLang="zh-CN"/>
          </a:p>
        </p:txBody>
      </p:sp>
      <p:sp>
        <p:nvSpPr>
          <p:cNvPr id="4100" name="Rectangle 4">
            <a:extLst>
              <a:ext uri="{FF2B5EF4-FFF2-40B4-BE49-F238E27FC236}">
                <a16:creationId xmlns:a16="http://schemas.microsoft.com/office/drawing/2014/main" id="{01CEA166-D8C8-8180-CF6A-BDFAF0D1B35C}"/>
              </a:ext>
            </a:extLst>
          </p:cNvPr>
          <p:cNvSpPr>
            <a:spLocks noGrp="1" noChangeArrowheads="1"/>
          </p:cNvSpPr>
          <p:nvPr>
            <p:ph type="ftr" sz="quarter" idx="2"/>
          </p:nvPr>
        </p:nvSpPr>
        <p:spPr bwMode="auto">
          <a:xfrm>
            <a:off x="0" y="9375775"/>
            <a:ext cx="2928938"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defTabSz="906463">
              <a:defRPr sz="1200"/>
            </a:lvl1pPr>
          </a:lstStyle>
          <a:p>
            <a:pPr>
              <a:defRPr/>
            </a:pPr>
            <a:endParaRPr lang="en-GB" altLang="zh-CN"/>
          </a:p>
        </p:txBody>
      </p:sp>
      <p:sp>
        <p:nvSpPr>
          <p:cNvPr id="4101" name="Rectangle 5">
            <a:extLst>
              <a:ext uri="{FF2B5EF4-FFF2-40B4-BE49-F238E27FC236}">
                <a16:creationId xmlns:a16="http://schemas.microsoft.com/office/drawing/2014/main" id="{060A3558-D478-67CA-71C4-631470CB730E}"/>
              </a:ext>
            </a:extLst>
          </p:cNvPr>
          <p:cNvSpPr>
            <a:spLocks noGrp="1" noChangeArrowheads="1"/>
          </p:cNvSpPr>
          <p:nvPr>
            <p:ph type="sldNum" sz="quarter" idx="3"/>
          </p:nvPr>
        </p:nvSpPr>
        <p:spPr bwMode="auto">
          <a:xfrm>
            <a:off x="3830638" y="9375775"/>
            <a:ext cx="2928937"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r" defTabSz="906463">
              <a:defRPr sz="1200"/>
            </a:lvl1pPr>
          </a:lstStyle>
          <a:p>
            <a:pPr>
              <a:defRPr/>
            </a:pPr>
            <a:fld id="{90AAF7FF-E1EC-4736-9B63-A134ACA778D5}"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4438" y="7829550"/>
            <a:ext cx="13773150" cy="5402263"/>
          </a:xfrm>
        </p:spPr>
        <p:txBody>
          <a:bodyPr/>
          <a:lstStyle/>
          <a:p>
            <a:r>
              <a:rPr lang="zh-CN" altLang="en-US"/>
              <a:t>单击此处编辑母版标题样式</a:t>
            </a:r>
          </a:p>
        </p:txBody>
      </p:sp>
      <p:sp>
        <p:nvSpPr>
          <p:cNvPr id="3" name="副标题 2"/>
          <p:cNvSpPr>
            <a:spLocks noGrp="1"/>
          </p:cNvSpPr>
          <p:nvPr>
            <p:ph type="subTitle" idx="1"/>
          </p:nvPr>
        </p:nvSpPr>
        <p:spPr>
          <a:xfrm>
            <a:off x="2430463" y="14281150"/>
            <a:ext cx="11341100" cy="6442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78CD9EE0-D64D-BDDE-5194-C7645DB4AAE2}"/>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D57F7441-47AA-50A9-6453-F561341210C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974457DA-9F36-BC7A-8733-B047CB6D57A6}"/>
              </a:ext>
            </a:extLst>
          </p:cNvPr>
          <p:cNvSpPr>
            <a:spLocks noGrp="1" noChangeArrowheads="1"/>
          </p:cNvSpPr>
          <p:nvPr>
            <p:ph type="sldNum" sz="quarter" idx="12"/>
          </p:nvPr>
        </p:nvSpPr>
        <p:spPr>
          <a:ln/>
        </p:spPr>
        <p:txBody>
          <a:bodyPr/>
          <a:lstStyle>
            <a:lvl1pPr>
              <a:defRPr/>
            </a:lvl1pPr>
          </a:lstStyle>
          <a:p>
            <a:pPr>
              <a:defRPr/>
            </a:pPr>
            <a:fld id="{2DD3B110-1259-4131-89A8-4ADD26FF1A11}" type="slidenum">
              <a:rPr lang="zh-CN" altLang="en-GB"/>
              <a:pPr>
                <a:defRPr/>
              </a:pPr>
              <a:t>‹#›</a:t>
            </a:fld>
            <a:endParaRPr lang="en-GB" altLang="zh-CN"/>
          </a:p>
        </p:txBody>
      </p:sp>
    </p:spTree>
    <p:extLst>
      <p:ext uri="{BB962C8B-B14F-4D97-AF65-F5344CB8AC3E}">
        <p14:creationId xmlns:p14="http://schemas.microsoft.com/office/powerpoint/2010/main" val="283290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D5BB8CFD-6804-05CC-9387-510229D3EB1F}"/>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7B56E76C-98BE-5183-4D9E-2E9EC8DFD09D}"/>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8224E65A-97D1-4848-0F82-3CE1114B0A86}"/>
              </a:ext>
            </a:extLst>
          </p:cNvPr>
          <p:cNvSpPr>
            <a:spLocks noGrp="1" noChangeArrowheads="1"/>
          </p:cNvSpPr>
          <p:nvPr>
            <p:ph type="sldNum" sz="quarter" idx="12"/>
          </p:nvPr>
        </p:nvSpPr>
        <p:spPr>
          <a:ln/>
        </p:spPr>
        <p:txBody>
          <a:bodyPr/>
          <a:lstStyle>
            <a:lvl1pPr>
              <a:defRPr/>
            </a:lvl1pPr>
          </a:lstStyle>
          <a:p>
            <a:pPr>
              <a:defRPr/>
            </a:pPr>
            <a:fld id="{87788B5B-43F7-4F01-B659-404365E2D8CF}" type="slidenum">
              <a:rPr lang="zh-CN" altLang="en-GB"/>
              <a:pPr>
                <a:defRPr/>
              </a:pPr>
              <a:t>‹#›</a:t>
            </a:fld>
            <a:endParaRPr lang="en-GB" altLang="zh-CN"/>
          </a:p>
        </p:txBody>
      </p:sp>
    </p:spTree>
    <p:extLst>
      <p:ext uri="{BB962C8B-B14F-4D97-AF65-F5344CB8AC3E}">
        <p14:creationId xmlns:p14="http://schemas.microsoft.com/office/powerpoint/2010/main" val="172541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44300" y="2239963"/>
            <a:ext cx="3443288" cy="201628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14438" y="2239963"/>
            <a:ext cx="10177462" cy="201628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74A34F1-C345-A1AC-FBB8-92F439BB2DD9}"/>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F8F47D30-86B3-3C45-5674-188E107CBDC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37BC0C39-C5F9-EA4A-E0B1-6F4F03299381}"/>
              </a:ext>
            </a:extLst>
          </p:cNvPr>
          <p:cNvSpPr>
            <a:spLocks noGrp="1" noChangeArrowheads="1"/>
          </p:cNvSpPr>
          <p:nvPr>
            <p:ph type="sldNum" sz="quarter" idx="12"/>
          </p:nvPr>
        </p:nvSpPr>
        <p:spPr>
          <a:ln/>
        </p:spPr>
        <p:txBody>
          <a:bodyPr/>
          <a:lstStyle>
            <a:lvl1pPr>
              <a:defRPr/>
            </a:lvl1pPr>
          </a:lstStyle>
          <a:p>
            <a:pPr>
              <a:defRPr/>
            </a:pPr>
            <a:fld id="{477F576B-4F74-4C9B-B940-A563D407FF99}" type="slidenum">
              <a:rPr lang="zh-CN" altLang="en-GB"/>
              <a:pPr>
                <a:defRPr/>
              </a:pPr>
              <a:t>‹#›</a:t>
            </a:fld>
            <a:endParaRPr lang="en-GB" altLang="zh-CN"/>
          </a:p>
        </p:txBody>
      </p:sp>
    </p:spTree>
    <p:extLst>
      <p:ext uri="{BB962C8B-B14F-4D97-AF65-F5344CB8AC3E}">
        <p14:creationId xmlns:p14="http://schemas.microsoft.com/office/powerpoint/2010/main" val="112077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7A8244C-FE93-C82C-6336-E489257BFF88}"/>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6BC93A53-AB16-81F6-1592-08A47220CB8F}"/>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D31E8ECE-843E-0BA0-7206-4FDBE24472F7}"/>
              </a:ext>
            </a:extLst>
          </p:cNvPr>
          <p:cNvSpPr>
            <a:spLocks noGrp="1" noChangeArrowheads="1"/>
          </p:cNvSpPr>
          <p:nvPr>
            <p:ph type="sldNum" sz="quarter" idx="12"/>
          </p:nvPr>
        </p:nvSpPr>
        <p:spPr>
          <a:ln/>
        </p:spPr>
        <p:txBody>
          <a:bodyPr/>
          <a:lstStyle>
            <a:lvl1pPr>
              <a:defRPr/>
            </a:lvl1pPr>
          </a:lstStyle>
          <a:p>
            <a:pPr>
              <a:defRPr/>
            </a:pPr>
            <a:fld id="{DA12ADA9-26AF-45D6-A140-F84688C27D34}" type="slidenum">
              <a:rPr lang="zh-CN" altLang="en-GB"/>
              <a:pPr>
                <a:defRPr/>
              </a:pPr>
              <a:t>‹#›</a:t>
            </a:fld>
            <a:endParaRPr lang="en-GB" altLang="zh-CN"/>
          </a:p>
        </p:txBody>
      </p:sp>
    </p:spTree>
    <p:extLst>
      <p:ext uri="{BB962C8B-B14F-4D97-AF65-F5344CB8AC3E}">
        <p14:creationId xmlns:p14="http://schemas.microsoft.com/office/powerpoint/2010/main" val="152359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79525" y="16195675"/>
            <a:ext cx="13771563" cy="5005388"/>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1279525" y="10682288"/>
            <a:ext cx="13771563" cy="5513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16242CA0-548E-5AFF-C6DA-8ED0EAD288A8}"/>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F2643127-F82F-B5F9-0BCC-4C7662C785D7}"/>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D8CB5154-901B-72CF-869D-7966AEE7DBB5}"/>
              </a:ext>
            </a:extLst>
          </p:cNvPr>
          <p:cNvSpPr>
            <a:spLocks noGrp="1" noChangeArrowheads="1"/>
          </p:cNvSpPr>
          <p:nvPr>
            <p:ph type="sldNum" sz="quarter" idx="12"/>
          </p:nvPr>
        </p:nvSpPr>
        <p:spPr>
          <a:ln/>
        </p:spPr>
        <p:txBody>
          <a:bodyPr/>
          <a:lstStyle>
            <a:lvl1pPr>
              <a:defRPr/>
            </a:lvl1pPr>
          </a:lstStyle>
          <a:p>
            <a:pPr>
              <a:defRPr/>
            </a:pPr>
            <a:fld id="{17E2E188-21A9-4B65-AB3D-DFD0644C038C}" type="slidenum">
              <a:rPr lang="zh-CN" altLang="en-GB"/>
              <a:pPr>
                <a:defRPr/>
              </a:pPr>
              <a:t>‹#›</a:t>
            </a:fld>
            <a:endParaRPr lang="en-GB" altLang="zh-CN"/>
          </a:p>
        </p:txBody>
      </p:sp>
    </p:spTree>
    <p:extLst>
      <p:ext uri="{BB962C8B-B14F-4D97-AF65-F5344CB8AC3E}">
        <p14:creationId xmlns:p14="http://schemas.microsoft.com/office/powerpoint/2010/main" val="355066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14438" y="7278688"/>
            <a:ext cx="6810375" cy="15124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177213" y="7278688"/>
            <a:ext cx="6810375" cy="15124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F1DA6D09-5EFC-A9EF-8D88-7D1C55925C18}"/>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80012C42-DAD6-3EF8-EC74-8784FE45AA9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FE9B6462-3FAA-9911-684C-C30A3BFFBD6D}"/>
              </a:ext>
            </a:extLst>
          </p:cNvPr>
          <p:cNvSpPr>
            <a:spLocks noGrp="1" noChangeArrowheads="1"/>
          </p:cNvSpPr>
          <p:nvPr>
            <p:ph type="sldNum" sz="quarter" idx="12"/>
          </p:nvPr>
        </p:nvSpPr>
        <p:spPr>
          <a:ln/>
        </p:spPr>
        <p:txBody>
          <a:bodyPr/>
          <a:lstStyle>
            <a:lvl1pPr>
              <a:defRPr/>
            </a:lvl1pPr>
          </a:lstStyle>
          <a:p>
            <a:pPr>
              <a:defRPr/>
            </a:pPr>
            <a:fld id="{80F27411-5D55-4120-9BFB-1BE228A443EB}" type="slidenum">
              <a:rPr lang="zh-CN" altLang="en-GB"/>
              <a:pPr>
                <a:defRPr/>
              </a:pPr>
              <a:t>‹#›</a:t>
            </a:fld>
            <a:endParaRPr lang="en-GB" altLang="zh-CN"/>
          </a:p>
        </p:txBody>
      </p:sp>
    </p:spTree>
    <p:extLst>
      <p:ext uri="{BB962C8B-B14F-4D97-AF65-F5344CB8AC3E}">
        <p14:creationId xmlns:p14="http://schemas.microsoft.com/office/powerpoint/2010/main" val="37281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09625" y="1009650"/>
            <a:ext cx="14582775" cy="420052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09625" y="5641975"/>
            <a:ext cx="7159625" cy="2351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09625" y="7993063"/>
            <a:ext cx="7159625" cy="14520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31188" y="5641975"/>
            <a:ext cx="7161212" cy="2351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8231188" y="7993063"/>
            <a:ext cx="7161212" cy="14520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FCD55268-FDE9-48A5-D750-DE624612A05C}"/>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8" name="Rectangle 5">
            <a:extLst>
              <a:ext uri="{FF2B5EF4-FFF2-40B4-BE49-F238E27FC236}">
                <a16:creationId xmlns:a16="http://schemas.microsoft.com/office/drawing/2014/main" id="{2670986A-63E0-49AB-275F-868C31E315E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9" name="Rectangle 6">
            <a:extLst>
              <a:ext uri="{FF2B5EF4-FFF2-40B4-BE49-F238E27FC236}">
                <a16:creationId xmlns:a16="http://schemas.microsoft.com/office/drawing/2014/main" id="{53883019-E980-D53C-2136-D503624E33B3}"/>
              </a:ext>
            </a:extLst>
          </p:cNvPr>
          <p:cNvSpPr>
            <a:spLocks noGrp="1" noChangeArrowheads="1"/>
          </p:cNvSpPr>
          <p:nvPr>
            <p:ph type="sldNum" sz="quarter" idx="12"/>
          </p:nvPr>
        </p:nvSpPr>
        <p:spPr>
          <a:ln/>
        </p:spPr>
        <p:txBody>
          <a:bodyPr/>
          <a:lstStyle>
            <a:lvl1pPr>
              <a:defRPr/>
            </a:lvl1pPr>
          </a:lstStyle>
          <a:p>
            <a:pPr>
              <a:defRPr/>
            </a:pPr>
            <a:fld id="{2C451AAC-5A4E-425B-B804-CD1894854673}" type="slidenum">
              <a:rPr lang="zh-CN" altLang="en-GB"/>
              <a:pPr>
                <a:defRPr/>
              </a:pPr>
              <a:t>‹#›</a:t>
            </a:fld>
            <a:endParaRPr lang="en-GB" altLang="zh-CN"/>
          </a:p>
        </p:txBody>
      </p:sp>
    </p:spTree>
    <p:extLst>
      <p:ext uri="{BB962C8B-B14F-4D97-AF65-F5344CB8AC3E}">
        <p14:creationId xmlns:p14="http://schemas.microsoft.com/office/powerpoint/2010/main" val="17219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125E3536-E909-E2E2-D259-9EE1CC9A3193}"/>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4" name="Rectangle 5">
            <a:extLst>
              <a:ext uri="{FF2B5EF4-FFF2-40B4-BE49-F238E27FC236}">
                <a16:creationId xmlns:a16="http://schemas.microsoft.com/office/drawing/2014/main" id="{2E964DFC-FE93-6780-981C-7DDCF25E22E6}"/>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5" name="Rectangle 6">
            <a:extLst>
              <a:ext uri="{FF2B5EF4-FFF2-40B4-BE49-F238E27FC236}">
                <a16:creationId xmlns:a16="http://schemas.microsoft.com/office/drawing/2014/main" id="{BFFDDE04-79D6-3DC2-6120-5B694A8F9A65}"/>
              </a:ext>
            </a:extLst>
          </p:cNvPr>
          <p:cNvSpPr>
            <a:spLocks noGrp="1" noChangeArrowheads="1"/>
          </p:cNvSpPr>
          <p:nvPr>
            <p:ph type="sldNum" sz="quarter" idx="12"/>
          </p:nvPr>
        </p:nvSpPr>
        <p:spPr>
          <a:ln/>
        </p:spPr>
        <p:txBody>
          <a:bodyPr/>
          <a:lstStyle>
            <a:lvl1pPr>
              <a:defRPr/>
            </a:lvl1pPr>
          </a:lstStyle>
          <a:p>
            <a:pPr>
              <a:defRPr/>
            </a:pPr>
            <a:fld id="{43B30263-CC9A-4681-A508-3244C8F7618D}" type="slidenum">
              <a:rPr lang="zh-CN" altLang="en-GB"/>
              <a:pPr>
                <a:defRPr/>
              </a:pPr>
              <a:t>‹#›</a:t>
            </a:fld>
            <a:endParaRPr lang="en-GB" altLang="zh-CN"/>
          </a:p>
        </p:txBody>
      </p:sp>
    </p:spTree>
    <p:extLst>
      <p:ext uri="{BB962C8B-B14F-4D97-AF65-F5344CB8AC3E}">
        <p14:creationId xmlns:p14="http://schemas.microsoft.com/office/powerpoint/2010/main" val="301880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40DBE8-D7EB-39B7-8E89-AD52007D6E75}"/>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3" name="Rectangle 5">
            <a:extLst>
              <a:ext uri="{FF2B5EF4-FFF2-40B4-BE49-F238E27FC236}">
                <a16:creationId xmlns:a16="http://schemas.microsoft.com/office/drawing/2014/main" id="{4F8F7861-2FC0-0DEE-74F6-ED12CFAB371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4" name="Rectangle 6">
            <a:extLst>
              <a:ext uri="{FF2B5EF4-FFF2-40B4-BE49-F238E27FC236}">
                <a16:creationId xmlns:a16="http://schemas.microsoft.com/office/drawing/2014/main" id="{F957E54F-9B17-F754-1240-C4122309066E}"/>
              </a:ext>
            </a:extLst>
          </p:cNvPr>
          <p:cNvSpPr>
            <a:spLocks noGrp="1" noChangeArrowheads="1"/>
          </p:cNvSpPr>
          <p:nvPr>
            <p:ph type="sldNum" sz="quarter" idx="12"/>
          </p:nvPr>
        </p:nvSpPr>
        <p:spPr>
          <a:ln/>
        </p:spPr>
        <p:txBody>
          <a:bodyPr/>
          <a:lstStyle>
            <a:lvl1pPr>
              <a:defRPr/>
            </a:lvl1pPr>
          </a:lstStyle>
          <a:p>
            <a:pPr>
              <a:defRPr/>
            </a:pPr>
            <a:fld id="{4D037506-E35F-4256-AEAB-877F92A058F6}" type="slidenum">
              <a:rPr lang="zh-CN" altLang="en-GB"/>
              <a:pPr>
                <a:defRPr/>
              </a:pPr>
              <a:t>‹#›</a:t>
            </a:fld>
            <a:endParaRPr lang="en-GB" altLang="zh-CN"/>
          </a:p>
        </p:txBody>
      </p:sp>
    </p:spTree>
    <p:extLst>
      <p:ext uri="{BB962C8B-B14F-4D97-AF65-F5344CB8AC3E}">
        <p14:creationId xmlns:p14="http://schemas.microsoft.com/office/powerpoint/2010/main" val="56000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9625" y="1003300"/>
            <a:ext cx="5330825" cy="4270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6334125" y="1003300"/>
            <a:ext cx="9058275" cy="21510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09625" y="5273675"/>
            <a:ext cx="5330825" cy="17240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7B96772D-6C86-6FBA-D803-B66E8FACC131}"/>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75B07920-BF0D-3A99-25A5-C86235103A8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07434E90-40B1-E30D-0E3F-4F8D57499FAE}"/>
              </a:ext>
            </a:extLst>
          </p:cNvPr>
          <p:cNvSpPr>
            <a:spLocks noGrp="1" noChangeArrowheads="1"/>
          </p:cNvSpPr>
          <p:nvPr>
            <p:ph type="sldNum" sz="quarter" idx="12"/>
          </p:nvPr>
        </p:nvSpPr>
        <p:spPr>
          <a:ln/>
        </p:spPr>
        <p:txBody>
          <a:bodyPr/>
          <a:lstStyle>
            <a:lvl1pPr>
              <a:defRPr/>
            </a:lvl1pPr>
          </a:lstStyle>
          <a:p>
            <a:pPr>
              <a:defRPr/>
            </a:pPr>
            <a:fld id="{946008C7-E739-43AA-AEB6-1B9788790446}" type="slidenum">
              <a:rPr lang="zh-CN" altLang="en-GB"/>
              <a:pPr>
                <a:defRPr/>
              </a:pPr>
              <a:t>‹#›</a:t>
            </a:fld>
            <a:endParaRPr lang="en-GB" altLang="zh-CN"/>
          </a:p>
        </p:txBody>
      </p:sp>
    </p:spTree>
    <p:extLst>
      <p:ext uri="{BB962C8B-B14F-4D97-AF65-F5344CB8AC3E}">
        <p14:creationId xmlns:p14="http://schemas.microsoft.com/office/powerpoint/2010/main" val="1234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175000" y="17641888"/>
            <a:ext cx="9721850" cy="208280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3175000" y="2252663"/>
            <a:ext cx="9721850" cy="151209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3175000" y="19724688"/>
            <a:ext cx="9721850" cy="2957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E582EAAA-F902-0625-22DE-3A870CDC8BAE}"/>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0AB2D28A-A865-78F5-9C4D-80152C0E2A0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BDFC8987-30BA-9A3C-0C48-C83FE4C6B880}"/>
              </a:ext>
            </a:extLst>
          </p:cNvPr>
          <p:cNvSpPr>
            <a:spLocks noGrp="1" noChangeArrowheads="1"/>
          </p:cNvSpPr>
          <p:nvPr>
            <p:ph type="sldNum" sz="quarter" idx="12"/>
          </p:nvPr>
        </p:nvSpPr>
        <p:spPr>
          <a:ln/>
        </p:spPr>
        <p:txBody>
          <a:bodyPr/>
          <a:lstStyle>
            <a:lvl1pPr>
              <a:defRPr/>
            </a:lvl1pPr>
          </a:lstStyle>
          <a:p>
            <a:pPr>
              <a:defRPr/>
            </a:pPr>
            <a:fld id="{B35867B2-D514-4C15-AE16-36AB620A6D99}" type="slidenum">
              <a:rPr lang="zh-CN" altLang="en-GB"/>
              <a:pPr>
                <a:defRPr/>
              </a:pPr>
              <a:t>‹#›</a:t>
            </a:fld>
            <a:endParaRPr lang="en-GB" altLang="zh-CN"/>
          </a:p>
        </p:txBody>
      </p:sp>
    </p:spTree>
    <p:extLst>
      <p:ext uri="{BB962C8B-B14F-4D97-AF65-F5344CB8AC3E}">
        <p14:creationId xmlns:p14="http://schemas.microsoft.com/office/powerpoint/2010/main" val="251433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B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300326-8D65-A9B1-C822-404FEC3758F8}"/>
              </a:ext>
            </a:extLst>
          </p:cNvPr>
          <p:cNvSpPr>
            <a:spLocks noGrp="1" noChangeArrowheads="1"/>
          </p:cNvSpPr>
          <p:nvPr>
            <p:ph type="title"/>
          </p:nvPr>
        </p:nvSpPr>
        <p:spPr bwMode="auto">
          <a:xfrm>
            <a:off x="1214438" y="2239963"/>
            <a:ext cx="1377315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354" tIns="111176" rIns="222354" bIns="111176" numCol="1" anchor="ctr" anchorCtr="0" compatLnSpc="1">
            <a:prstTxWarp prst="textNoShape">
              <a:avLst/>
            </a:prstTxWarp>
          </a:bodyPr>
          <a:lstStyle/>
          <a:p>
            <a:pPr lvl="0"/>
            <a:r>
              <a:rPr lang="en-GB" altLang="zh-CN"/>
              <a:t>Click to edit Master title style</a:t>
            </a:r>
          </a:p>
        </p:txBody>
      </p:sp>
      <p:sp>
        <p:nvSpPr>
          <p:cNvPr id="1027" name="Rectangle 3">
            <a:extLst>
              <a:ext uri="{FF2B5EF4-FFF2-40B4-BE49-F238E27FC236}">
                <a16:creationId xmlns:a16="http://schemas.microsoft.com/office/drawing/2014/main" id="{16CDD65D-3375-F2D9-9562-DDB2CA63453C}"/>
              </a:ext>
            </a:extLst>
          </p:cNvPr>
          <p:cNvSpPr>
            <a:spLocks noGrp="1" noChangeArrowheads="1"/>
          </p:cNvSpPr>
          <p:nvPr>
            <p:ph type="body" idx="1"/>
          </p:nvPr>
        </p:nvSpPr>
        <p:spPr bwMode="auto">
          <a:xfrm>
            <a:off x="1214438" y="7278688"/>
            <a:ext cx="13773150" cy="151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354" tIns="111176" rIns="222354" bIns="111176"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a:extLst>
              <a:ext uri="{FF2B5EF4-FFF2-40B4-BE49-F238E27FC236}">
                <a16:creationId xmlns:a16="http://schemas.microsoft.com/office/drawing/2014/main" id="{2C8DC12D-99CC-9BA0-D65A-9A44D508F360}"/>
              </a:ext>
            </a:extLst>
          </p:cNvPr>
          <p:cNvSpPr>
            <a:spLocks noGrp="1" noChangeArrowheads="1"/>
          </p:cNvSpPr>
          <p:nvPr>
            <p:ph type="dt" sz="half" idx="2"/>
          </p:nvPr>
        </p:nvSpPr>
        <p:spPr bwMode="auto">
          <a:xfrm>
            <a:off x="1214438" y="22963188"/>
            <a:ext cx="3376612"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defRPr sz="3400">
                <a:ea typeface="宋体" pitchFamily="2" charset="-122"/>
              </a:defRPr>
            </a:lvl1pPr>
          </a:lstStyle>
          <a:p>
            <a:pPr>
              <a:defRPr/>
            </a:pPr>
            <a:endParaRPr lang="en-GB" altLang="zh-CN"/>
          </a:p>
        </p:txBody>
      </p:sp>
      <p:sp>
        <p:nvSpPr>
          <p:cNvPr id="1029" name="Rectangle 5">
            <a:extLst>
              <a:ext uri="{FF2B5EF4-FFF2-40B4-BE49-F238E27FC236}">
                <a16:creationId xmlns:a16="http://schemas.microsoft.com/office/drawing/2014/main" id="{24B319C2-C486-3702-E1C0-B07F8CA4FBDF}"/>
              </a:ext>
            </a:extLst>
          </p:cNvPr>
          <p:cNvSpPr>
            <a:spLocks noGrp="1" noChangeArrowheads="1"/>
          </p:cNvSpPr>
          <p:nvPr>
            <p:ph type="ftr" sz="quarter" idx="3"/>
          </p:nvPr>
        </p:nvSpPr>
        <p:spPr bwMode="auto">
          <a:xfrm>
            <a:off x="5535613" y="22963188"/>
            <a:ext cx="5130800"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lgn="ctr">
              <a:defRPr sz="3400">
                <a:ea typeface="宋体" pitchFamily="2" charset="-122"/>
              </a:defRPr>
            </a:lvl1pPr>
          </a:lstStyle>
          <a:p>
            <a:pPr>
              <a:defRPr/>
            </a:pPr>
            <a:endParaRPr lang="en-GB" altLang="zh-CN"/>
          </a:p>
        </p:txBody>
      </p:sp>
      <p:sp>
        <p:nvSpPr>
          <p:cNvPr id="1030" name="Rectangle 6">
            <a:extLst>
              <a:ext uri="{FF2B5EF4-FFF2-40B4-BE49-F238E27FC236}">
                <a16:creationId xmlns:a16="http://schemas.microsoft.com/office/drawing/2014/main" id="{6FE6DD49-3A86-2FDA-3F74-2B19CEAA45ED}"/>
              </a:ext>
            </a:extLst>
          </p:cNvPr>
          <p:cNvSpPr>
            <a:spLocks noGrp="1" noChangeArrowheads="1"/>
          </p:cNvSpPr>
          <p:nvPr>
            <p:ph type="sldNum" sz="quarter" idx="4"/>
          </p:nvPr>
        </p:nvSpPr>
        <p:spPr bwMode="auto">
          <a:xfrm>
            <a:off x="11610975" y="22963188"/>
            <a:ext cx="3376613"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lgn="r">
              <a:defRPr sz="3400">
                <a:ea typeface="宋体" panose="02010600030101010101" pitchFamily="2" charset="-122"/>
              </a:defRPr>
            </a:lvl1pPr>
          </a:lstStyle>
          <a:p>
            <a:pPr>
              <a:defRPr/>
            </a:pPr>
            <a:fld id="{781C1514-8590-4BE7-AB5A-68E8E1CA99BE}"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24088" rtl="0" eaLnBrk="0" fontAlgn="base" hangingPunct="0">
        <a:spcBef>
          <a:spcPct val="0"/>
        </a:spcBef>
        <a:spcAft>
          <a:spcPct val="0"/>
        </a:spcAft>
        <a:defRPr sz="10700">
          <a:solidFill>
            <a:schemeClr val="tx2"/>
          </a:solidFill>
          <a:latin typeface="+mj-lt"/>
          <a:ea typeface="+mj-ea"/>
          <a:cs typeface="+mj-cs"/>
        </a:defRPr>
      </a:lvl1pPr>
      <a:lvl2pPr algn="ctr" defTabSz="2224088" rtl="0" eaLnBrk="0" fontAlgn="base" hangingPunct="0">
        <a:spcBef>
          <a:spcPct val="0"/>
        </a:spcBef>
        <a:spcAft>
          <a:spcPct val="0"/>
        </a:spcAft>
        <a:defRPr sz="10700">
          <a:solidFill>
            <a:schemeClr val="tx2"/>
          </a:solidFill>
          <a:latin typeface="Times New Roman" pitchFamily="18" charset="0"/>
        </a:defRPr>
      </a:lvl2pPr>
      <a:lvl3pPr algn="ctr" defTabSz="2224088" rtl="0" eaLnBrk="0" fontAlgn="base" hangingPunct="0">
        <a:spcBef>
          <a:spcPct val="0"/>
        </a:spcBef>
        <a:spcAft>
          <a:spcPct val="0"/>
        </a:spcAft>
        <a:defRPr sz="10700">
          <a:solidFill>
            <a:schemeClr val="tx2"/>
          </a:solidFill>
          <a:latin typeface="Times New Roman" pitchFamily="18" charset="0"/>
        </a:defRPr>
      </a:lvl3pPr>
      <a:lvl4pPr algn="ctr" defTabSz="2224088" rtl="0" eaLnBrk="0" fontAlgn="base" hangingPunct="0">
        <a:spcBef>
          <a:spcPct val="0"/>
        </a:spcBef>
        <a:spcAft>
          <a:spcPct val="0"/>
        </a:spcAft>
        <a:defRPr sz="10700">
          <a:solidFill>
            <a:schemeClr val="tx2"/>
          </a:solidFill>
          <a:latin typeface="Times New Roman" pitchFamily="18" charset="0"/>
        </a:defRPr>
      </a:lvl4pPr>
      <a:lvl5pPr algn="ctr" defTabSz="2224088" rtl="0" eaLnBrk="0" fontAlgn="base" hangingPunct="0">
        <a:spcBef>
          <a:spcPct val="0"/>
        </a:spcBef>
        <a:spcAft>
          <a:spcPct val="0"/>
        </a:spcAft>
        <a:defRPr sz="10700">
          <a:solidFill>
            <a:schemeClr val="tx2"/>
          </a:solidFill>
          <a:latin typeface="Times New Roman" pitchFamily="18" charset="0"/>
        </a:defRPr>
      </a:lvl5pPr>
      <a:lvl6pPr marL="457200" algn="ctr" defTabSz="2224088" rtl="0" eaLnBrk="0" fontAlgn="base" hangingPunct="0">
        <a:spcBef>
          <a:spcPct val="0"/>
        </a:spcBef>
        <a:spcAft>
          <a:spcPct val="0"/>
        </a:spcAft>
        <a:defRPr sz="10700">
          <a:solidFill>
            <a:schemeClr val="tx2"/>
          </a:solidFill>
          <a:latin typeface="Times New Roman" pitchFamily="18" charset="0"/>
        </a:defRPr>
      </a:lvl6pPr>
      <a:lvl7pPr marL="914400" algn="ctr" defTabSz="2224088" rtl="0" eaLnBrk="0" fontAlgn="base" hangingPunct="0">
        <a:spcBef>
          <a:spcPct val="0"/>
        </a:spcBef>
        <a:spcAft>
          <a:spcPct val="0"/>
        </a:spcAft>
        <a:defRPr sz="10700">
          <a:solidFill>
            <a:schemeClr val="tx2"/>
          </a:solidFill>
          <a:latin typeface="Times New Roman" pitchFamily="18" charset="0"/>
        </a:defRPr>
      </a:lvl7pPr>
      <a:lvl8pPr marL="1371600" algn="ctr" defTabSz="2224088" rtl="0" eaLnBrk="0" fontAlgn="base" hangingPunct="0">
        <a:spcBef>
          <a:spcPct val="0"/>
        </a:spcBef>
        <a:spcAft>
          <a:spcPct val="0"/>
        </a:spcAft>
        <a:defRPr sz="10700">
          <a:solidFill>
            <a:schemeClr val="tx2"/>
          </a:solidFill>
          <a:latin typeface="Times New Roman" pitchFamily="18" charset="0"/>
        </a:defRPr>
      </a:lvl8pPr>
      <a:lvl9pPr marL="1828800" algn="ctr" defTabSz="2224088" rtl="0" eaLnBrk="0" fontAlgn="base" hangingPunct="0">
        <a:spcBef>
          <a:spcPct val="0"/>
        </a:spcBef>
        <a:spcAft>
          <a:spcPct val="0"/>
        </a:spcAft>
        <a:defRPr sz="10700">
          <a:solidFill>
            <a:schemeClr val="tx2"/>
          </a:solidFill>
          <a:latin typeface="Times New Roman" pitchFamily="18" charset="0"/>
        </a:defRPr>
      </a:lvl9pPr>
    </p:titleStyle>
    <p:bodyStyle>
      <a:lvl1pPr marL="835025" indent="-835025" algn="l" defTabSz="2224088" rtl="0" eaLnBrk="0" fontAlgn="base" hangingPunct="0">
        <a:spcBef>
          <a:spcPct val="20000"/>
        </a:spcBef>
        <a:spcAft>
          <a:spcPct val="0"/>
        </a:spcAft>
        <a:buChar char="•"/>
        <a:defRPr sz="7800">
          <a:solidFill>
            <a:schemeClr val="tx1"/>
          </a:solidFill>
          <a:latin typeface="+mn-lt"/>
          <a:ea typeface="+mn-ea"/>
          <a:cs typeface="+mn-cs"/>
        </a:defRPr>
      </a:lvl1pPr>
      <a:lvl2pPr marL="1806575" indent="-695325" algn="l" defTabSz="2224088" rtl="0" eaLnBrk="0" fontAlgn="base" hangingPunct="0">
        <a:spcBef>
          <a:spcPct val="20000"/>
        </a:spcBef>
        <a:spcAft>
          <a:spcPct val="0"/>
        </a:spcAft>
        <a:buChar char="–"/>
        <a:defRPr sz="6800">
          <a:solidFill>
            <a:schemeClr val="tx1"/>
          </a:solidFill>
          <a:latin typeface="+mn-lt"/>
        </a:defRPr>
      </a:lvl2pPr>
      <a:lvl3pPr marL="2779713" indent="-555625" algn="l" defTabSz="2224088" rtl="0" eaLnBrk="0" fontAlgn="base" hangingPunct="0">
        <a:spcBef>
          <a:spcPct val="20000"/>
        </a:spcBef>
        <a:spcAft>
          <a:spcPct val="0"/>
        </a:spcAft>
        <a:buChar char="•"/>
        <a:defRPr sz="5900">
          <a:solidFill>
            <a:schemeClr val="tx1"/>
          </a:solidFill>
          <a:latin typeface="+mn-lt"/>
        </a:defRPr>
      </a:lvl3pPr>
      <a:lvl4pPr marL="3892550" indent="-557213" algn="l" defTabSz="2224088" rtl="0" eaLnBrk="0" fontAlgn="base" hangingPunct="0">
        <a:spcBef>
          <a:spcPct val="20000"/>
        </a:spcBef>
        <a:spcAft>
          <a:spcPct val="0"/>
        </a:spcAft>
        <a:buChar char="–"/>
        <a:defRPr sz="4900">
          <a:solidFill>
            <a:schemeClr val="tx1"/>
          </a:solidFill>
          <a:latin typeface="+mn-lt"/>
        </a:defRPr>
      </a:lvl4pPr>
      <a:lvl5pPr marL="5003800" indent="-557213" algn="l" defTabSz="2224088" rtl="0" eaLnBrk="0" fontAlgn="base" hangingPunct="0">
        <a:spcBef>
          <a:spcPct val="20000"/>
        </a:spcBef>
        <a:spcAft>
          <a:spcPct val="0"/>
        </a:spcAft>
        <a:buChar char="»"/>
        <a:defRPr sz="4900">
          <a:solidFill>
            <a:schemeClr val="tx1"/>
          </a:solidFill>
          <a:latin typeface="+mn-lt"/>
        </a:defRPr>
      </a:lvl5pPr>
      <a:lvl6pPr marL="5461000" indent="-557213" algn="l" defTabSz="2224088" rtl="0" eaLnBrk="0" fontAlgn="base" hangingPunct="0">
        <a:spcBef>
          <a:spcPct val="20000"/>
        </a:spcBef>
        <a:spcAft>
          <a:spcPct val="0"/>
        </a:spcAft>
        <a:buChar char="»"/>
        <a:defRPr sz="4900">
          <a:solidFill>
            <a:schemeClr val="tx1"/>
          </a:solidFill>
          <a:latin typeface="+mn-lt"/>
        </a:defRPr>
      </a:lvl6pPr>
      <a:lvl7pPr marL="5918200" indent="-557213" algn="l" defTabSz="2224088" rtl="0" eaLnBrk="0" fontAlgn="base" hangingPunct="0">
        <a:spcBef>
          <a:spcPct val="20000"/>
        </a:spcBef>
        <a:spcAft>
          <a:spcPct val="0"/>
        </a:spcAft>
        <a:buChar char="»"/>
        <a:defRPr sz="4900">
          <a:solidFill>
            <a:schemeClr val="tx1"/>
          </a:solidFill>
          <a:latin typeface="+mn-lt"/>
        </a:defRPr>
      </a:lvl7pPr>
      <a:lvl8pPr marL="6375400" indent="-557213" algn="l" defTabSz="2224088" rtl="0" eaLnBrk="0" fontAlgn="base" hangingPunct="0">
        <a:spcBef>
          <a:spcPct val="20000"/>
        </a:spcBef>
        <a:spcAft>
          <a:spcPct val="0"/>
        </a:spcAft>
        <a:buChar char="»"/>
        <a:defRPr sz="4900">
          <a:solidFill>
            <a:schemeClr val="tx1"/>
          </a:solidFill>
          <a:latin typeface="+mn-lt"/>
        </a:defRPr>
      </a:lvl8pPr>
      <a:lvl9pPr marL="6832600" indent="-557213" algn="l" defTabSz="2224088" rtl="0" eaLnBrk="0" fontAlgn="base" hangingPunct="0">
        <a:spcBef>
          <a:spcPct val="20000"/>
        </a:spcBef>
        <a:spcAft>
          <a:spcPct val="0"/>
        </a:spcAft>
        <a:buChar char="»"/>
        <a:defRPr sz="49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png"/><Relationship Id="rId7" Type="http://schemas.openxmlformats.org/officeDocument/2006/relationships/oleObject" Target="../embeddings/oleObject2.bin"/><Relationship Id="rId12" Type="http://schemas.openxmlformats.org/officeDocument/2006/relationships/image" Target="../media/image9.jp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4.emf"/><Relationship Id="rId11" Type="http://schemas.openxmlformats.org/officeDocument/2006/relationships/image" Target="../media/image8.png"/><Relationship Id="rId5" Type="http://schemas.openxmlformats.org/officeDocument/2006/relationships/oleObject" Target="../embeddings/oleObject1.bin"/><Relationship Id="rId10" Type="http://schemas.openxmlformats.org/officeDocument/2006/relationships/image" Target="../media/image7.jpg"/><Relationship Id="rId4" Type="http://schemas.openxmlformats.org/officeDocument/2006/relationships/image" Target="../media/image3.e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E2"/>
        </a:solidFill>
        <a:effectLst/>
      </p:bgPr>
    </p:bg>
    <p:spTree>
      <p:nvGrpSpPr>
        <p:cNvPr id="1" name=""/>
        <p:cNvGrpSpPr/>
        <p:nvPr/>
      </p:nvGrpSpPr>
      <p:grpSpPr>
        <a:xfrm>
          <a:off x="0" y="0"/>
          <a:ext cx="0" cy="0"/>
          <a:chOff x="0" y="0"/>
          <a:chExt cx="0" cy="0"/>
        </a:xfrm>
      </p:grpSpPr>
      <p:pic>
        <p:nvPicPr>
          <p:cNvPr id="3074" name="Picture 7331">
            <a:extLst>
              <a:ext uri="{FF2B5EF4-FFF2-40B4-BE49-F238E27FC236}">
                <a16:creationId xmlns:a16="http://schemas.microsoft.com/office/drawing/2014/main" id="{35A607A5-415B-36CD-6ABB-80AEC9DB6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54" t="7292" r="4951" b="7813"/>
          <a:stretch>
            <a:fillRect/>
          </a:stretch>
        </p:blipFill>
        <p:spPr bwMode="auto">
          <a:xfrm>
            <a:off x="620713"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7CC34F7C-A4BC-FB3D-4729-AB013E464F3E}"/>
              </a:ext>
            </a:extLst>
          </p:cNvPr>
          <p:cNvSpPr>
            <a:spLocks noGrp="1" noChangeArrowheads="1"/>
          </p:cNvSpPr>
          <p:nvPr>
            <p:ph type="title"/>
          </p:nvPr>
        </p:nvSpPr>
        <p:spPr>
          <a:xfrm>
            <a:off x="1698625" y="25400"/>
            <a:ext cx="12739688" cy="1289050"/>
          </a:xfrm>
        </p:spPr>
        <p:txBody>
          <a:bodyPr/>
          <a:lstStyle/>
          <a:p>
            <a:r>
              <a:rPr lang="en-US" altLang="zh-CN" sz="3000" b="1" dirty="0">
                <a:solidFill>
                  <a:srgbClr val="339966"/>
                </a:solidFill>
                <a:ea typeface="宋体" panose="02010600030101010101" pitchFamily="2" charset="-122"/>
              </a:rPr>
              <a:t>The Title of the Paper in </a:t>
            </a:r>
            <a:r>
              <a:rPr lang="en-US" altLang="zh-CN" sz="3200" dirty="0">
                <a:solidFill>
                  <a:srgbClr val="339966"/>
                </a:solidFill>
                <a:ea typeface="宋体" panose="02010600030101010101" pitchFamily="2" charset="-122"/>
              </a:rPr>
              <a:t>International Conference on Emerging Technologies in Computer Engineering </a:t>
            </a:r>
            <a:r>
              <a:rPr lang="en-US" altLang="zh-CN" sz="3000" b="1" dirty="0">
                <a:solidFill>
                  <a:srgbClr val="339966"/>
                </a:solidFill>
                <a:ea typeface="宋体" panose="02010600030101010101" pitchFamily="2" charset="-122"/>
              </a:rPr>
              <a:t>(30 point font, bold letters)</a:t>
            </a:r>
            <a:endParaRPr lang="en-GB" altLang="zh-CN" sz="3000" b="1" dirty="0">
              <a:solidFill>
                <a:srgbClr val="339966"/>
              </a:solidFill>
              <a:ea typeface="宋体" panose="02010600030101010101" pitchFamily="2" charset="-122"/>
            </a:endParaRPr>
          </a:p>
        </p:txBody>
      </p:sp>
      <p:graphicFrame>
        <p:nvGraphicFramePr>
          <p:cNvPr id="11651" name="Group 7555">
            <a:extLst>
              <a:ext uri="{FF2B5EF4-FFF2-40B4-BE49-F238E27FC236}">
                <a16:creationId xmlns:a16="http://schemas.microsoft.com/office/drawing/2014/main" id="{4BC54FD9-ECB4-E58B-D0B2-777476CDFFB8}"/>
              </a:ext>
            </a:extLst>
          </p:cNvPr>
          <p:cNvGraphicFramePr>
            <a:graphicFrameLocks noGrp="1"/>
          </p:cNvGraphicFramePr>
          <p:nvPr>
            <p:ph sz="half" idx="2"/>
          </p:nvPr>
        </p:nvGraphicFramePr>
        <p:xfrm>
          <a:off x="823913" y="22496463"/>
          <a:ext cx="6804025" cy="1338263"/>
        </p:xfrm>
        <a:graphic>
          <a:graphicData uri="http://schemas.openxmlformats.org/drawingml/2006/table">
            <a:tbl>
              <a:tblPr/>
              <a:tblGrid>
                <a:gridCol w="1166812">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843088">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55631">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Model</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Feature extraction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Reprocessing</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Classification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339966"/>
                          </a:solidFill>
                          <a:effectLst/>
                          <a:latin typeface="Times New Roman" pitchFamily="18" charset="0"/>
                          <a:ea typeface="宋体" pitchFamily="2" charset="-122"/>
                        </a:rPr>
                        <a:t>KNN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&gt;200,000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~200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97" name="Rectangle 12">
            <a:extLst>
              <a:ext uri="{FF2B5EF4-FFF2-40B4-BE49-F238E27FC236}">
                <a16:creationId xmlns:a16="http://schemas.microsoft.com/office/drawing/2014/main" id="{1333B89A-7FB4-C792-BC3B-505231FFC0E6}"/>
              </a:ext>
            </a:extLst>
          </p:cNvPr>
          <p:cNvSpPr>
            <a:spLocks noChangeArrowheads="1"/>
          </p:cNvSpPr>
          <p:nvPr/>
        </p:nvSpPr>
        <p:spPr bwMode="auto">
          <a:xfrm>
            <a:off x="3086100" y="1101725"/>
            <a:ext cx="100552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354" tIns="111176" rIns="222354" bIns="111176" anchor="ctr"/>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2400" b="1">
                <a:solidFill>
                  <a:srgbClr val="339966"/>
                </a:solidFill>
                <a:ea typeface="宋体" panose="02010600030101010101" pitchFamily="2" charset="-122"/>
              </a:rPr>
              <a:t>Names of the Authors (24 point font, bold letters, one line only)</a:t>
            </a:r>
          </a:p>
          <a:p>
            <a:pPr algn="ctr">
              <a:spcBef>
                <a:spcPct val="0"/>
              </a:spcBef>
              <a:buFontTx/>
              <a:buNone/>
            </a:pPr>
            <a:r>
              <a:rPr lang="en-GB" altLang="zh-CN" sz="2000">
                <a:solidFill>
                  <a:srgbClr val="339966"/>
                </a:solidFill>
                <a:ea typeface="宋体" panose="02010600030101010101" pitchFamily="2" charset="-122"/>
              </a:rPr>
              <a:t>Authors’ Affiliation(s) (20 point font, one line only)</a:t>
            </a:r>
            <a:endParaRPr lang="en-US" altLang="zh-CN" sz="2000">
              <a:solidFill>
                <a:srgbClr val="339966"/>
              </a:solidFill>
              <a:ea typeface="宋体" panose="02010600030101010101" pitchFamily="2" charset="-122"/>
            </a:endParaRPr>
          </a:p>
        </p:txBody>
      </p:sp>
      <p:sp>
        <p:nvSpPr>
          <p:cNvPr id="3098" name="Text Box 109">
            <a:extLst>
              <a:ext uri="{FF2B5EF4-FFF2-40B4-BE49-F238E27FC236}">
                <a16:creationId xmlns:a16="http://schemas.microsoft.com/office/drawing/2014/main" id="{897A9F43-0E4F-5F8E-47F7-D1175325F551}"/>
              </a:ext>
            </a:extLst>
          </p:cNvPr>
          <p:cNvSpPr txBox="1">
            <a:spLocks noChangeArrowheads="1"/>
          </p:cNvSpPr>
          <p:nvPr/>
        </p:nvSpPr>
        <p:spPr bwMode="auto">
          <a:xfrm>
            <a:off x="361950" y="325438"/>
            <a:ext cx="1944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2000" b="1">
                <a:solidFill>
                  <a:srgbClr val="FF0000"/>
                </a:solidFill>
                <a:ea typeface="宋体" panose="02010600030101010101" pitchFamily="2" charset="-122"/>
                <a:cs typeface="Arial" panose="020B0604020202020204" pitchFamily="34" charset="0"/>
              </a:rPr>
              <a:t>ID: 2</a:t>
            </a:r>
            <a:r>
              <a:rPr lang="en-US" altLang="zh-CN" sz="2000" b="1">
                <a:solidFill>
                  <a:srgbClr val="FF0000"/>
                </a:solidFill>
                <a:ea typeface="宋体" panose="02010600030101010101" pitchFamily="2" charset="-122"/>
                <a:cs typeface="Arial" panose="020B0604020202020204" pitchFamily="34" charset="0"/>
              </a:rPr>
              <a:t>X</a:t>
            </a:r>
            <a:r>
              <a:rPr lang="en-GB" altLang="zh-CN" sz="2000" b="1">
                <a:solidFill>
                  <a:srgbClr val="FF0000"/>
                </a:solidFill>
                <a:ea typeface="宋体" panose="02010600030101010101" pitchFamily="2" charset="-122"/>
                <a:cs typeface="Arial" panose="020B0604020202020204" pitchFamily="34" charset="0"/>
              </a:rPr>
              <a:t>XX</a:t>
            </a:r>
          </a:p>
        </p:txBody>
      </p:sp>
      <p:sp>
        <p:nvSpPr>
          <p:cNvPr id="3099" name="Text Box 378">
            <a:extLst>
              <a:ext uri="{FF2B5EF4-FFF2-40B4-BE49-F238E27FC236}">
                <a16:creationId xmlns:a16="http://schemas.microsoft.com/office/drawing/2014/main" id="{DBA0E842-233D-9769-6987-C2F5816282B6}"/>
              </a:ext>
            </a:extLst>
          </p:cNvPr>
          <p:cNvSpPr txBox="1">
            <a:spLocks noChangeArrowheads="1"/>
          </p:cNvSpPr>
          <p:nvPr/>
        </p:nvSpPr>
        <p:spPr bwMode="auto">
          <a:xfrm>
            <a:off x="6493668" y="24181594"/>
            <a:ext cx="3240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1600" b="1" dirty="0">
                <a:solidFill>
                  <a:srgbClr val="339966"/>
                </a:solidFill>
                <a:ea typeface="宋体" panose="02010600030101010101" pitchFamily="2" charset="-122"/>
                <a:cs typeface="Arial" panose="020B0604020202020204" pitchFamily="34" charset="0"/>
              </a:rPr>
              <a:t>Author email: XXX@XX.XX</a:t>
            </a:r>
            <a:endParaRPr lang="en-GB" altLang="zh-CN" sz="1600" dirty="0">
              <a:solidFill>
                <a:srgbClr val="339966"/>
              </a:solidFill>
              <a:ea typeface="宋体" panose="02010600030101010101" pitchFamily="2" charset="-122"/>
              <a:cs typeface="Arial" panose="020B0604020202020204" pitchFamily="34" charset="0"/>
            </a:endParaRPr>
          </a:p>
        </p:txBody>
      </p:sp>
      <p:sp>
        <p:nvSpPr>
          <p:cNvPr id="3100" name="Text Box 485">
            <a:extLst>
              <a:ext uri="{FF2B5EF4-FFF2-40B4-BE49-F238E27FC236}">
                <a16:creationId xmlns:a16="http://schemas.microsoft.com/office/drawing/2014/main" id="{A54954B4-DB7F-9126-C4ED-DA550957C1D9}"/>
              </a:ext>
            </a:extLst>
          </p:cNvPr>
          <p:cNvSpPr txBox="1">
            <a:spLocks noChangeArrowheads="1"/>
          </p:cNvSpPr>
          <p:nvPr/>
        </p:nvSpPr>
        <p:spPr bwMode="auto">
          <a:xfrm>
            <a:off x="8312150" y="2232025"/>
            <a:ext cx="7416800" cy="4443841"/>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00"/>
              </a:spcBef>
              <a:spcAft>
                <a:spcPts val="900"/>
              </a:spcAft>
              <a:defRPr/>
            </a:pPr>
            <a:r>
              <a:rPr lang="en-GB" altLang="zh-CN" sz="2200" b="1" dirty="0">
                <a:solidFill>
                  <a:srgbClr val="339966"/>
                </a:solidFill>
                <a:ea typeface="宋体" panose="02010600030101010101" pitchFamily="2" charset="-122"/>
              </a:rPr>
              <a:t>IV. Experiments</a:t>
            </a:r>
          </a:p>
          <a:p>
            <a:pPr algn="just">
              <a:defRPr/>
            </a:pPr>
            <a:r>
              <a:rPr lang="en-US" altLang="zh-CN" sz="1700" dirty="0">
                <a:solidFill>
                  <a:srgbClr val="339966"/>
                </a:solidFill>
                <a:ea typeface="宋体" panose="02010600030101010101" pitchFamily="2" charset="-122"/>
              </a:rPr>
              <a:t>The 9th International Conference on Emerging Technologies in Computer Engineering: Responsible AI and Green Digital Infrastructure for Sustainable FinTech and Smart Societies (ICETCE 2026) will be held on 20–21 November 2026 at Swami </a:t>
            </a:r>
            <a:r>
              <a:rPr lang="en-US" altLang="zh-CN" sz="1700" dirty="0" err="1">
                <a:solidFill>
                  <a:srgbClr val="339966"/>
                </a:solidFill>
                <a:ea typeface="宋体" panose="02010600030101010101" pitchFamily="2" charset="-122"/>
              </a:rPr>
              <a:t>Keshvanand</a:t>
            </a:r>
            <a:r>
              <a:rPr lang="en-US" altLang="zh-CN" sz="1700" dirty="0">
                <a:solidFill>
                  <a:srgbClr val="339966"/>
                </a:solidFill>
                <a:ea typeface="宋体" panose="02010600030101010101" pitchFamily="2" charset="-122"/>
              </a:rPr>
              <a:t> Institute of Technology, Management &amp; </a:t>
            </a:r>
            <a:r>
              <a:rPr lang="en-US" altLang="zh-CN" sz="1700" dirty="0" err="1">
                <a:solidFill>
                  <a:srgbClr val="339966"/>
                </a:solidFill>
                <a:ea typeface="宋体" panose="02010600030101010101" pitchFamily="2" charset="-122"/>
              </a:rPr>
              <a:t>Gramothan</a:t>
            </a:r>
            <a:r>
              <a:rPr lang="en-US" altLang="zh-CN" sz="1700" dirty="0">
                <a:solidFill>
                  <a:srgbClr val="339966"/>
                </a:solidFill>
                <a:ea typeface="宋体" panose="02010600030101010101" pitchFamily="2" charset="-122"/>
              </a:rPr>
              <a:t> (SKIT), Jaipur, Rajasthan, India. </a:t>
            </a:r>
          </a:p>
          <a:p>
            <a:pPr algn="just">
              <a:defRPr/>
            </a:pPr>
            <a:endParaRPr lang="en-US" altLang="zh-CN" sz="1700" dirty="0">
              <a:solidFill>
                <a:srgbClr val="339966"/>
              </a:solidFill>
              <a:ea typeface="宋体" panose="02010600030101010101" pitchFamily="2" charset="-122"/>
            </a:endParaRPr>
          </a:p>
          <a:p>
            <a:pPr algn="just">
              <a:defRPr/>
            </a:pPr>
            <a:r>
              <a:rPr lang="en-US" altLang="zh-CN" sz="1700" dirty="0">
                <a:solidFill>
                  <a:srgbClr val="339966"/>
                </a:solidFill>
                <a:ea typeface="宋体" panose="02010600030101010101" pitchFamily="2" charset="-122"/>
              </a:rPr>
              <a:t>The conference is technically sponsored by the IEEE Delhi Section and provides an international platform for researchers, academicians, industry professionals, and students to present and discuss recent advances in emerging technologies.</a:t>
            </a:r>
          </a:p>
          <a:p>
            <a:pPr algn="just">
              <a:defRPr/>
            </a:pPr>
            <a:endParaRPr lang="en-US" altLang="zh-CN" sz="1700" dirty="0">
              <a:solidFill>
                <a:srgbClr val="339966"/>
              </a:solidFill>
              <a:ea typeface="宋体" panose="02010600030101010101" pitchFamily="2" charset="-122"/>
            </a:endParaRPr>
          </a:p>
          <a:p>
            <a:pPr algn="just">
              <a:defRPr/>
            </a:pPr>
            <a:r>
              <a:rPr lang="en-US" altLang="zh-CN" sz="1700" dirty="0">
                <a:solidFill>
                  <a:srgbClr val="339966"/>
                </a:solidFill>
                <a:ea typeface="宋体" panose="02010600030101010101" pitchFamily="2" charset="-122"/>
              </a:rPr>
              <a:t>ICETCE 2026 focuses on fostering collaboration between academia and industry while promoting research in responsible artificial intelligence, sustainable digital infrastructure, green computing, FinTech, cybersecurity, semiconductor technologies, and next-generation computing. The conference aims to encourage innovative solutions that contribute to sustainable and intelligent digital societies.</a:t>
            </a:r>
          </a:p>
        </p:txBody>
      </p:sp>
      <p:sp>
        <p:nvSpPr>
          <p:cNvPr id="3101" name="Rectangle 525">
            <a:extLst>
              <a:ext uri="{FF2B5EF4-FFF2-40B4-BE49-F238E27FC236}">
                <a16:creationId xmlns:a16="http://schemas.microsoft.com/office/drawing/2014/main" id="{30AAC21A-3A98-1F93-9C46-3203D710FF20}"/>
              </a:ext>
            </a:extLst>
          </p:cNvPr>
          <p:cNvSpPr>
            <a:spLocks noChangeArrowheads="1"/>
          </p:cNvSpPr>
          <p:nvPr/>
        </p:nvSpPr>
        <p:spPr bwMode="auto">
          <a:xfrm>
            <a:off x="157163" y="21586825"/>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1.  Title of the Figure. (16 point font)</a:t>
            </a:r>
            <a:endParaRPr lang="en-US" altLang="zh-CN" sz="1600">
              <a:solidFill>
                <a:srgbClr val="339966"/>
              </a:solidFill>
              <a:ea typeface="宋体" panose="02010600030101010101" pitchFamily="2" charset="-122"/>
            </a:endParaRPr>
          </a:p>
        </p:txBody>
      </p:sp>
      <p:sp>
        <p:nvSpPr>
          <p:cNvPr id="3102" name="Text Box 7273">
            <a:extLst>
              <a:ext uri="{FF2B5EF4-FFF2-40B4-BE49-F238E27FC236}">
                <a16:creationId xmlns:a16="http://schemas.microsoft.com/office/drawing/2014/main" id="{D947F091-2B5D-B68A-995A-9F29FBD26595}"/>
              </a:ext>
            </a:extLst>
          </p:cNvPr>
          <p:cNvSpPr txBox="1">
            <a:spLocks noChangeArrowheads="1"/>
          </p:cNvSpPr>
          <p:nvPr/>
        </p:nvSpPr>
        <p:spPr bwMode="auto">
          <a:xfrm>
            <a:off x="482600" y="4824413"/>
            <a:ext cx="7469188" cy="2874181"/>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defRPr/>
            </a:pPr>
            <a:r>
              <a:rPr lang="en-GB" altLang="zh-CN" sz="2200" b="1" dirty="0">
                <a:solidFill>
                  <a:srgbClr val="339966"/>
                </a:solidFill>
                <a:ea typeface="宋体" panose="02010600030101010101" pitchFamily="2" charset="-122"/>
              </a:rPr>
              <a:t>I. Introduction (22 point font, bold letters )</a:t>
            </a:r>
          </a:p>
          <a:p>
            <a:pPr algn="dist">
              <a:defRPr/>
            </a:pPr>
            <a:r>
              <a:rPr lang="en-US" altLang="zh-CN" sz="1700" dirty="0">
                <a:solidFill>
                  <a:srgbClr val="339966"/>
                </a:solidFill>
                <a:ea typeface="宋体" panose="02010600030101010101" pitchFamily="2" charset="-122"/>
              </a:rPr>
              <a:t>This template has been prepared for the poster presentation at the 9th International Conference on Emerging Technologies in Computer Engineering: Responsible AI and Green Digital Infrastructure for Sustainable FinTech and Smart Societies (ICETCE 2026). Authors are requested to use this template for preparing their conference posters. Please replace the placeholder text, figures, and tables with your own research content while maintaining the overall layout and formatting.</a:t>
            </a:r>
            <a:endParaRPr lang="en-GB" altLang="zh-CN" sz="800" dirty="0">
              <a:solidFill>
                <a:srgbClr val="339966"/>
              </a:solidFill>
              <a:ea typeface="宋体" panose="02010600030101010101" pitchFamily="2" charset="-122"/>
            </a:endParaRPr>
          </a:p>
          <a:p>
            <a:pPr algn="just">
              <a:defRPr/>
            </a:pPr>
            <a:r>
              <a:rPr lang="en-US" altLang="zh-CN" sz="1700" b="1" dirty="0">
                <a:solidFill>
                  <a:srgbClr val="CC0000"/>
                </a:solidFill>
                <a:ea typeface="宋体" panose="02010600030101010101" pitchFamily="2" charset="-122"/>
              </a:rPr>
              <a:t>All the papers accepted for poster presentation MUST have their posters presented in OFFLINE mode</a:t>
            </a:r>
            <a:r>
              <a:rPr lang="en-US" altLang="zh-CN" sz="1700" dirty="0">
                <a:solidFill>
                  <a:srgbClr val="339966"/>
                </a:solidFill>
                <a:ea typeface="宋体" panose="02010600030101010101" pitchFamily="2" charset="-122"/>
              </a:rPr>
              <a:t>. Please prepare your poster with this template, and then  </a:t>
            </a:r>
            <a:r>
              <a:rPr lang="en-US" altLang="zh-CN" sz="1700" b="1" dirty="0">
                <a:solidFill>
                  <a:srgbClr val="CC0000"/>
                </a:solidFill>
                <a:ea typeface="宋体" panose="02010600030101010101" pitchFamily="2" charset="-122"/>
              </a:rPr>
              <a:t>email back to:  </a:t>
            </a:r>
            <a:r>
              <a:rPr lang="en-US" altLang="zh-CN" sz="1700" b="1" dirty="0">
                <a:solidFill>
                  <a:srgbClr val="CC0000"/>
                </a:solidFill>
                <a:highlight>
                  <a:srgbClr val="FFFF00"/>
                </a:highlight>
                <a:ea typeface="宋体" panose="02010600030101010101" pitchFamily="2" charset="-122"/>
              </a:rPr>
              <a:t>icetce2026@gmail.com</a:t>
            </a:r>
            <a:endParaRPr lang="en-GB" altLang="zh-CN" sz="1700" b="1" dirty="0">
              <a:solidFill>
                <a:srgbClr val="CC0000"/>
              </a:solidFill>
              <a:highlight>
                <a:srgbClr val="FFFF00"/>
              </a:highlight>
              <a:ea typeface="宋体" panose="02010600030101010101" pitchFamily="2" charset="-122"/>
            </a:endParaRPr>
          </a:p>
        </p:txBody>
      </p:sp>
      <p:sp>
        <p:nvSpPr>
          <p:cNvPr id="3103" name="Text Box 7305">
            <a:extLst>
              <a:ext uri="{FF2B5EF4-FFF2-40B4-BE49-F238E27FC236}">
                <a16:creationId xmlns:a16="http://schemas.microsoft.com/office/drawing/2014/main" id="{DFD4F1E7-E2CE-F9CA-BCFD-1EB9F118C19F}"/>
              </a:ext>
            </a:extLst>
          </p:cNvPr>
          <p:cNvSpPr txBox="1">
            <a:spLocks noChangeArrowheads="1"/>
          </p:cNvSpPr>
          <p:nvPr/>
        </p:nvSpPr>
        <p:spPr bwMode="auto">
          <a:xfrm>
            <a:off x="2263775" y="22136100"/>
            <a:ext cx="394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US" altLang="zh-CN" sz="1600">
                <a:solidFill>
                  <a:srgbClr val="339966"/>
                </a:solidFill>
                <a:ea typeface="宋体" panose="02010600030101010101" pitchFamily="2" charset="-122"/>
              </a:rPr>
              <a:t>Table I. </a:t>
            </a:r>
            <a:r>
              <a:rPr lang="en-GB" altLang="zh-CN" sz="1600">
                <a:solidFill>
                  <a:srgbClr val="339966"/>
                </a:solidFill>
                <a:ea typeface="宋体" panose="02010600030101010101" pitchFamily="2" charset="-122"/>
              </a:rPr>
              <a:t>Heading of the Table. (16 point font)</a:t>
            </a:r>
          </a:p>
        </p:txBody>
      </p:sp>
      <p:sp>
        <p:nvSpPr>
          <p:cNvPr id="3104" name="Text Box 7483">
            <a:extLst>
              <a:ext uri="{FF2B5EF4-FFF2-40B4-BE49-F238E27FC236}">
                <a16:creationId xmlns:a16="http://schemas.microsoft.com/office/drawing/2014/main" id="{484AF2E4-BB52-5360-0844-F2EE501C43DD}"/>
              </a:ext>
            </a:extLst>
          </p:cNvPr>
          <p:cNvSpPr txBox="1">
            <a:spLocks noChangeArrowheads="1"/>
          </p:cNvSpPr>
          <p:nvPr/>
        </p:nvSpPr>
        <p:spPr bwMode="auto">
          <a:xfrm>
            <a:off x="500063" y="2238375"/>
            <a:ext cx="7469187" cy="269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Abstract  (22 point font, bold letters)</a:t>
            </a:r>
            <a:endParaRPr lang="en-GB" altLang="zh-CN" sz="1700" b="1" dirty="0">
              <a:solidFill>
                <a:srgbClr val="339966"/>
              </a:solidFill>
              <a:ea typeface="宋体" panose="02010600030101010101" pitchFamily="2" charset="-122"/>
            </a:endParaRPr>
          </a:p>
          <a:p>
            <a:pPr algn="just"/>
            <a:r>
              <a:rPr lang="en-US" altLang="zh-CN" sz="1700" dirty="0">
                <a:solidFill>
                  <a:srgbClr val="339966"/>
                </a:solidFill>
                <a:ea typeface="宋体" panose="02010600030101010101" pitchFamily="2" charset="-122"/>
              </a:rPr>
              <a:t>Authors of papers accepted for oral presentation are required to prepare a poster using this official ICETCE 2026 template. The poster should clearly present the objectives, methodology, results, and conclusions of the research. Please replace the sample text, figures, and tables with your own content while maintaining the prescribed layout and formatting.</a:t>
            </a:r>
            <a:endParaRPr lang="en-AU" altLang="zh-CN" sz="1700" dirty="0">
              <a:solidFill>
                <a:srgbClr val="339966"/>
              </a:solidFill>
              <a:ea typeface="宋体" panose="02010600030101010101" pitchFamily="2" charset="-122"/>
            </a:endParaRPr>
          </a:p>
          <a:p>
            <a:pPr>
              <a:spcBef>
                <a:spcPts val="1200"/>
              </a:spcBef>
              <a:spcAft>
                <a:spcPts val="850"/>
              </a:spcAft>
            </a:pPr>
            <a:r>
              <a:rPr lang="en-GB" altLang="zh-CN" sz="2200" b="1" dirty="0">
                <a:solidFill>
                  <a:srgbClr val="339966"/>
                </a:solidFill>
                <a:ea typeface="宋体" panose="02010600030101010101" pitchFamily="2" charset="-122"/>
              </a:rPr>
              <a:t>Keywords (22 point font, bold letters)</a:t>
            </a:r>
            <a:endParaRPr lang="en-GB" altLang="zh-CN" sz="1700" b="1" dirty="0">
              <a:solidFill>
                <a:srgbClr val="339966"/>
              </a:solidFill>
              <a:ea typeface="宋体" panose="02010600030101010101" pitchFamily="2" charset="-122"/>
            </a:endParaRPr>
          </a:p>
          <a:p>
            <a:r>
              <a:rPr lang="en-AU" altLang="zh-CN" sz="1700" dirty="0">
                <a:solidFill>
                  <a:srgbClr val="339966"/>
                </a:solidFill>
                <a:ea typeface="宋体" panose="02010600030101010101" pitchFamily="2" charset="-122"/>
              </a:rPr>
              <a:t>IEEE; ICETCE’18; Magnet. (one line if possible)   </a:t>
            </a:r>
            <a:endParaRPr lang="en-GB" altLang="zh-CN" sz="1700" dirty="0">
              <a:solidFill>
                <a:srgbClr val="339966"/>
              </a:solidFill>
              <a:ea typeface="宋体" panose="02010600030101010101" pitchFamily="2" charset="-122"/>
            </a:endParaRPr>
          </a:p>
        </p:txBody>
      </p:sp>
      <p:sp>
        <p:nvSpPr>
          <p:cNvPr id="3105" name="Text Box 7485">
            <a:extLst>
              <a:ext uri="{FF2B5EF4-FFF2-40B4-BE49-F238E27FC236}">
                <a16:creationId xmlns:a16="http://schemas.microsoft.com/office/drawing/2014/main" id="{28C4C0AD-9F10-6170-5344-801F8AE3F5EB}"/>
              </a:ext>
            </a:extLst>
          </p:cNvPr>
          <p:cNvSpPr txBox="1">
            <a:spLocks noChangeArrowheads="1"/>
          </p:cNvSpPr>
          <p:nvPr/>
        </p:nvSpPr>
        <p:spPr bwMode="auto">
          <a:xfrm>
            <a:off x="501650" y="13249275"/>
            <a:ext cx="74517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III. Methodology</a:t>
            </a:r>
            <a:endParaRPr lang="en-GB" altLang="zh-CN" sz="1700" b="1" dirty="0">
              <a:solidFill>
                <a:srgbClr val="339966"/>
              </a:solidFill>
              <a:ea typeface="宋体" panose="02010600030101010101" pitchFamily="2" charset="-122"/>
            </a:endParaRPr>
          </a:p>
          <a:p>
            <a:pPr algn="dist"/>
            <a:r>
              <a:rPr lang="en-US" altLang="zh-CN" sz="1700" dirty="0">
                <a:solidFill>
                  <a:srgbClr val="339966"/>
                </a:solidFill>
                <a:ea typeface="宋体" panose="02010600030101010101" pitchFamily="2" charset="-122"/>
              </a:rPr>
              <a:t>This is the template for preparation of posters for ICETCE-2026.  Please use this </a:t>
            </a:r>
          </a:p>
          <a:p>
            <a:r>
              <a:rPr lang="en-US" altLang="zh-CN" sz="1700" dirty="0">
                <a:solidFill>
                  <a:srgbClr val="339966"/>
                </a:solidFill>
                <a:ea typeface="宋体" panose="02010600030101010101" pitchFamily="2" charset="-122"/>
              </a:rPr>
              <a:t>document as a sample of the conference poster.</a:t>
            </a:r>
            <a:r>
              <a:rPr lang="en-GB" altLang="zh-CN" sz="1700" dirty="0">
                <a:solidFill>
                  <a:srgbClr val="339966"/>
                </a:solidFill>
                <a:ea typeface="宋体" panose="02010600030101010101" pitchFamily="2" charset="-122"/>
              </a:rPr>
              <a:t> </a:t>
            </a:r>
          </a:p>
        </p:txBody>
      </p:sp>
      <p:sp>
        <p:nvSpPr>
          <p:cNvPr id="3106" name="Text Box 7486">
            <a:extLst>
              <a:ext uri="{FF2B5EF4-FFF2-40B4-BE49-F238E27FC236}">
                <a16:creationId xmlns:a16="http://schemas.microsoft.com/office/drawing/2014/main" id="{28078918-DB75-351C-E871-EE1416171640}"/>
              </a:ext>
            </a:extLst>
          </p:cNvPr>
          <p:cNvSpPr txBox="1">
            <a:spLocks noChangeArrowheads="1"/>
          </p:cNvSpPr>
          <p:nvPr/>
        </p:nvSpPr>
        <p:spPr bwMode="auto">
          <a:xfrm>
            <a:off x="493713" y="14330363"/>
            <a:ext cx="74596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dirty="0">
                <a:solidFill>
                  <a:srgbClr val="339966"/>
                </a:solidFill>
                <a:ea typeface="宋体" panose="02010600030101010101" pitchFamily="2" charset="-122"/>
              </a:rPr>
              <a:t>A. Template of Font (20 point font)</a:t>
            </a:r>
          </a:p>
          <a:p>
            <a:pPr algn="dist"/>
            <a:r>
              <a:rPr lang="en-US" altLang="zh-CN" sz="1700" dirty="0">
                <a:solidFill>
                  <a:srgbClr val="339966"/>
                </a:solidFill>
                <a:ea typeface="宋体" panose="02010600030101010101" pitchFamily="2" charset="-122"/>
              </a:rPr>
              <a:t>All the items in your poster should be presented as an uniform layout. Do NOT </a:t>
            </a:r>
          </a:p>
          <a:p>
            <a:r>
              <a:rPr lang="en-US" altLang="zh-CN" sz="1700" dirty="0">
                <a:solidFill>
                  <a:srgbClr val="339966"/>
                </a:solidFill>
                <a:ea typeface="宋体" panose="02010600030101010101" pitchFamily="2" charset="-122"/>
              </a:rPr>
              <a:t>change the font sizes and font colors in the template.</a:t>
            </a:r>
            <a:r>
              <a:rPr lang="en-US" altLang="zh-CN" sz="1700" dirty="0">
                <a:ea typeface="宋体" panose="02010600030101010101" pitchFamily="2" charset="-122"/>
              </a:rPr>
              <a:t> </a:t>
            </a:r>
          </a:p>
          <a:p>
            <a:endParaRPr lang="en-US" altLang="zh-CN" sz="800" dirty="0">
              <a:ea typeface="宋体" panose="02010600030101010101" pitchFamily="2" charset="-122"/>
            </a:endParaRPr>
          </a:p>
          <a:p>
            <a:pPr algn="dist"/>
            <a:r>
              <a:rPr lang="en-US" altLang="zh-CN" sz="1700" b="1" dirty="0">
                <a:solidFill>
                  <a:srgbClr val="FF66CC"/>
                </a:solidFill>
                <a:ea typeface="宋体" panose="02010600030101010101" pitchFamily="2" charset="-122"/>
              </a:rPr>
              <a:t>Move the mouse to the beginning of the </a:t>
            </a:r>
            <a:r>
              <a:rPr lang="en-GB" altLang="zh-CN" sz="1700" b="1" dirty="0">
                <a:solidFill>
                  <a:srgbClr val="FF66CC"/>
                </a:solidFill>
                <a:ea typeface="宋体" panose="02010600030101010101" pitchFamily="2" charset="-122"/>
              </a:rPr>
              <a:t>last column of each  paragraph,</a:t>
            </a:r>
            <a:r>
              <a:rPr lang="en-US" altLang="zh-CN" sz="1700" b="1" dirty="0">
                <a:solidFill>
                  <a:srgbClr val="FF66CC"/>
                </a:solidFill>
                <a:ea typeface="宋体" panose="02010600030101010101" pitchFamily="2" charset="-122"/>
              </a:rPr>
              <a:t> press the key of “Enter” to </a:t>
            </a:r>
            <a:r>
              <a:rPr lang="en-GB" altLang="zh-CN" sz="1700" b="1" dirty="0">
                <a:solidFill>
                  <a:srgbClr val="FF66CC"/>
                </a:solidFill>
                <a:ea typeface="宋体" panose="02010600030101010101" pitchFamily="2" charset="-122"/>
              </a:rPr>
              <a:t>interrupt the last column, and then make it LEFT align.</a:t>
            </a:r>
          </a:p>
          <a:p>
            <a:r>
              <a:rPr lang="en-GB" altLang="zh-CN" sz="1700" b="1" dirty="0">
                <a:solidFill>
                  <a:srgbClr val="FF66CC"/>
                </a:solidFill>
                <a:ea typeface="宋体" panose="02010600030101010101" pitchFamily="2" charset="-122"/>
              </a:rPr>
              <a:t>Other columns in each paragraph are recommended to be JUSTIFY align.</a:t>
            </a:r>
          </a:p>
        </p:txBody>
      </p:sp>
      <p:sp>
        <p:nvSpPr>
          <p:cNvPr id="3107" name="Text Box 7487">
            <a:extLst>
              <a:ext uri="{FF2B5EF4-FFF2-40B4-BE49-F238E27FC236}">
                <a16:creationId xmlns:a16="http://schemas.microsoft.com/office/drawing/2014/main" id="{28F690F8-FF77-913F-5B7F-FD2C22CB81B9}"/>
              </a:ext>
            </a:extLst>
          </p:cNvPr>
          <p:cNvSpPr txBox="1">
            <a:spLocks noChangeArrowheads="1"/>
          </p:cNvSpPr>
          <p:nvPr/>
        </p:nvSpPr>
        <p:spPr bwMode="auto">
          <a:xfrm>
            <a:off x="493713" y="16271875"/>
            <a:ext cx="74596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dirty="0">
                <a:solidFill>
                  <a:srgbClr val="339966"/>
                </a:solidFill>
                <a:ea typeface="宋体" panose="02010600030101010101" pitchFamily="2" charset="-122"/>
              </a:rPr>
              <a:t>B. Template of Figures and Tables</a:t>
            </a:r>
          </a:p>
          <a:p>
            <a:pPr algn="dist"/>
            <a:r>
              <a:rPr lang="en-GB" altLang="zh-CN" sz="1700" dirty="0">
                <a:solidFill>
                  <a:srgbClr val="339966"/>
                </a:solidFill>
                <a:ea typeface="宋体" panose="02010600030101010101" pitchFamily="2" charset="-122"/>
              </a:rPr>
              <a:t>More Figures and Tables are preferred for your poster to present your </a:t>
            </a:r>
          </a:p>
          <a:p>
            <a:r>
              <a:rPr lang="en-GB" altLang="zh-CN" sz="1700" dirty="0">
                <a:solidFill>
                  <a:srgbClr val="339966"/>
                </a:solidFill>
                <a:ea typeface="宋体" panose="02010600030101010101" pitchFamily="2" charset="-122"/>
              </a:rPr>
              <a:t>outstanding works in ICETCE-2026. </a:t>
            </a:r>
          </a:p>
          <a:p>
            <a:pPr algn="dist"/>
            <a:endParaRPr lang="en-GB" altLang="zh-CN" sz="800" dirty="0">
              <a:solidFill>
                <a:srgbClr val="339966"/>
              </a:solidFill>
              <a:ea typeface="宋体" panose="02010600030101010101" pitchFamily="2" charset="-122"/>
            </a:endParaRPr>
          </a:p>
          <a:p>
            <a:pPr algn="dist"/>
            <a:r>
              <a:rPr lang="en-GB" altLang="zh-CN" sz="1700" dirty="0">
                <a:solidFill>
                  <a:srgbClr val="00B050"/>
                </a:solidFill>
                <a:ea typeface="宋体" panose="02010600030101010101" pitchFamily="2" charset="-122"/>
              </a:rPr>
              <a:t>Try to make your Figures are transparent to suit the light-yellow </a:t>
            </a:r>
          </a:p>
          <a:p>
            <a:pPr algn="dist"/>
            <a:r>
              <a:rPr lang="en-GB" altLang="zh-CN" sz="1700" dirty="0">
                <a:solidFill>
                  <a:srgbClr val="00B050"/>
                </a:solidFill>
                <a:ea typeface="宋体" panose="02010600030101010101" pitchFamily="2" charset="-122"/>
              </a:rPr>
              <a:t>background of the poster. </a:t>
            </a:r>
            <a:r>
              <a:rPr lang="en-GB" altLang="zh-CN" sz="1700" dirty="0">
                <a:solidFill>
                  <a:srgbClr val="339966"/>
                </a:solidFill>
                <a:ea typeface="宋体" panose="02010600030101010101" pitchFamily="2" charset="-122"/>
              </a:rPr>
              <a:t>In addition, all the items in the Figures and Tables such as lines, words, symbols are recommended to be identical to  the colour of the </a:t>
            </a:r>
          </a:p>
          <a:p>
            <a:r>
              <a:rPr lang="en-GB" altLang="zh-CN" sz="1700" dirty="0">
                <a:solidFill>
                  <a:srgbClr val="339966"/>
                </a:solidFill>
                <a:ea typeface="宋体" panose="02010600030101010101" pitchFamily="2" charset="-122"/>
              </a:rPr>
              <a:t>TEXT in the template (</a:t>
            </a:r>
            <a:r>
              <a:rPr lang="en-US" altLang="zh-CN" sz="1700" dirty="0">
                <a:solidFill>
                  <a:srgbClr val="339966"/>
                </a:solidFill>
                <a:ea typeface="宋体" panose="02010600030101010101" pitchFamily="2" charset="-122"/>
              </a:rPr>
              <a:t>dark green</a:t>
            </a:r>
            <a:r>
              <a:rPr lang="en-GB" altLang="zh-CN" sz="1700" dirty="0">
                <a:solidFill>
                  <a:srgbClr val="339966"/>
                </a:solidFill>
                <a:ea typeface="宋体" panose="02010600030101010101" pitchFamily="2" charset="-122"/>
              </a:rPr>
              <a:t>)</a:t>
            </a:r>
          </a:p>
        </p:txBody>
      </p:sp>
      <p:sp>
        <p:nvSpPr>
          <p:cNvPr id="3108" name="Text Box 7489">
            <a:extLst>
              <a:ext uri="{FF2B5EF4-FFF2-40B4-BE49-F238E27FC236}">
                <a16:creationId xmlns:a16="http://schemas.microsoft.com/office/drawing/2014/main" id="{FAE38FDB-A20F-AEF2-2C22-CDABD8C68F3A}"/>
              </a:ext>
            </a:extLst>
          </p:cNvPr>
          <p:cNvSpPr txBox="1">
            <a:spLocks noChangeArrowheads="1"/>
          </p:cNvSpPr>
          <p:nvPr/>
        </p:nvSpPr>
        <p:spPr bwMode="auto">
          <a:xfrm>
            <a:off x="8312150" y="20745450"/>
            <a:ext cx="7416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VI. </a:t>
            </a:r>
            <a:r>
              <a:rPr lang="en-GB" altLang="zh-CN" sz="2200" b="1">
                <a:solidFill>
                  <a:srgbClr val="339966"/>
                </a:solidFill>
                <a:ea typeface="宋体" panose="02010600030101010101" pitchFamily="2" charset="-122"/>
              </a:rPr>
              <a:t>Conclusion   </a:t>
            </a:r>
            <a:endParaRPr lang="en-GB" altLang="zh-CN" sz="1700" b="1">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1. Technical Tours </a:t>
            </a:r>
          </a:p>
          <a:p>
            <a:r>
              <a:rPr lang="en-US" altLang="zh-CN" sz="1700" dirty="0">
                <a:solidFill>
                  <a:srgbClr val="339966"/>
                </a:solidFill>
                <a:ea typeface="宋体" panose="02010600030101010101" pitchFamily="2" charset="-122"/>
              </a:rPr>
              <a:t>2. Post Conference Tours </a:t>
            </a:r>
          </a:p>
          <a:p>
            <a:r>
              <a:rPr lang="en-US" altLang="zh-CN" sz="1700" dirty="0">
                <a:solidFill>
                  <a:srgbClr val="339966"/>
                </a:solidFill>
                <a:ea typeface="宋体" panose="02010600030101010101" pitchFamily="2" charset="-122"/>
              </a:rPr>
              <a:t>(Detailed information will be updated later)</a:t>
            </a:r>
          </a:p>
        </p:txBody>
      </p:sp>
      <p:sp>
        <p:nvSpPr>
          <p:cNvPr id="3109" name="Text Box 7512">
            <a:extLst>
              <a:ext uri="{FF2B5EF4-FFF2-40B4-BE49-F238E27FC236}">
                <a16:creationId xmlns:a16="http://schemas.microsoft.com/office/drawing/2014/main" id="{F109225A-2EF1-6E3B-BFF2-89D956D21118}"/>
              </a:ext>
            </a:extLst>
          </p:cNvPr>
          <p:cNvSpPr txBox="1">
            <a:spLocks noChangeArrowheads="1"/>
          </p:cNvSpPr>
          <p:nvPr/>
        </p:nvSpPr>
        <p:spPr bwMode="auto">
          <a:xfrm>
            <a:off x="8312150" y="13249275"/>
            <a:ext cx="7416800" cy="261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V. Results and Discussions</a:t>
            </a:r>
          </a:p>
          <a:p>
            <a:endParaRPr lang="en-US" altLang="zh-CN" sz="1700" dirty="0">
              <a:solidFill>
                <a:srgbClr val="339966"/>
              </a:solidFill>
              <a:ea typeface="宋体" panose="02010600030101010101" pitchFamily="2" charset="-122"/>
            </a:endParaRPr>
          </a:p>
          <a:p>
            <a:pPr algn="just"/>
            <a:r>
              <a:rPr lang="en-US" altLang="zh-CN" sz="1700" dirty="0">
                <a:solidFill>
                  <a:srgbClr val="339966"/>
                </a:solidFill>
                <a:ea typeface="宋体" panose="02010600030101010101" pitchFamily="2" charset="-122"/>
              </a:rPr>
              <a:t>Jaipur offers a wide range of accommodation options, including budget, business, and premium hotels located near the conference venue. Participants are encouraged to make their own accommodation arrangements well in advance.</a:t>
            </a:r>
          </a:p>
          <a:p>
            <a:pPr algn="just"/>
            <a:endParaRPr lang="en-US" altLang="zh-CN" sz="1700" dirty="0">
              <a:solidFill>
                <a:srgbClr val="339966"/>
              </a:solidFill>
              <a:ea typeface="宋体" panose="02010600030101010101" pitchFamily="2" charset="-122"/>
            </a:endParaRPr>
          </a:p>
          <a:p>
            <a:pPr algn="just"/>
            <a:r>
              <a:rPr lang="en-US" altLang="zh-CN" sz="1700" dirty="0">
                <a:solidFill>
                  <a:srgbClr val="339966"/>
                </a:solidFill>
                <a:ea typeface="宋体" panose="02010600030101010101" pitchFamily="2" charset="-122"/>
              </a:rPr>
              <a:t>ICETCE 2026 has not reserved block bookings with any hotel. However, participants requiring assistance or recommendations for nearby accommodation may contact the Organizing Committee via the conference email:</a:t>
            </a:r>
          </a:p>
        </p:txBody>
      </p:sp>
      <p:sp>
        <p:nvSpPr>
          <p:cNvPr id="3110" name="Text Box 7516">
            <a:extLst>
              <a:ext uri="{FF2B5EF4-FFF2-40B4-BE49-F238E27FC236}">
                <a16:creationId xmlns:a16="http://schemas.microsoft.com/office/drawing/2014/main" id="{0B83FE06-0A21-9597-3554-EEC18FB266BD}"/>
              </a:ext>
            </a:extLst>
          </p:cNvPr>
          <p:cNvSpPr txBox="1">
            <a:spLocks noChangeArrowheads="1"/>
          </p:cNvSpPr>
          <p:nvPr/>
        </p:nvSpPr>
        <p:spPr bwMode="auto">
          <a:xfrm>
            <a:off x="2544620" y="24567641"/>
            <a:ext cx="11730831" cy="5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spcBef>
                <a:spcPts val="425"/>
              </a:spcBef>
              <a:spcAft>
                <a:spcPts val="850"/>
              </a:spcAft>
            </a:pPr>
            <a:r>
              <a:rPr lang="en-US" altLang="zh-CN" sz="1500" b="1" dirty="0">
                <a:solidFill>
                  <a:srgbClr val="339966"/>
                </a:solidFill>
                <a:ea typeface="宋体" panose="02010600030101010101" pitchFamily="2" charset="-122"/>
              </a:rPr>
              <a:t>9</a:t>
            </a:r>
            <a:r>
              <a:rPr lang="en-US" altLang="zh-CN" sz="1500" b="1" baseline="30000" dirty="0">
                <a:solidFill>
                  <a:srgbClr val="339966"/>
                </a:solidFill>
                <a:ea typeface="宋体" panose="02010600030101010101" pitchFamily="2" charset="-122"/>
              </a:rPr>
              <a:t>th</a:t>
            </a:r>
            <a:r>
              <a:rPr lang="en-US" altLang="zh-CN" sz="1500" b="1" dirty="0">
                <a:solidFill>
                  <a:srgbClr val="339966"/>
                </a:solidFill>
                <a:ea typeface="宋体" panose="02010600030101010101" pitchFamily="2" charset="-122"/>
              </a:rPr>
              <a:t> International Conference on “Emerging Technologies in Computer Engineering: Responsible AI and Green Digital Infrastructure for Sustainable FinTech and Smart Societies (ICETCE-2026), 20-21 November 2026</a:t>
            </a:r>
            <a:endParaRPr lang="en-GB" altLang="zh-CN" sz="1500" b="1" dirty="0">
              <a:solidFill>
                <a:srgbClr val="339966"/>
              </a:solidFill>
              <a:ea typeface="宋体" panose="02010600030101010101" pitchFamily="2" charset="-122"/>
            </a:endParaRPr>
          </a:p>
        </p:txBody>
      </p:sp>
      <p:sp>
        <p:nvSpPr>
          <p:cNvPr id="3111" name="Text Box 7523">
            <a:extLst>
              <a:ext uri="{FF2B5EF4-FFF2-40B4-BE49-F238E27FC236}">
                <a16:creationId xmlns:a16="http://schemas.microsoft.com/office/drawing/2014/main" id="{E06289FC-571B-DD89-A832-4C08452026BB}"/>
              </a:ext>
            </a:extLst>
          </p:cNvPr>
          <p:cNvSpPr txBox="1">
            <a:spLocks noChangeArrowheads="1"/>
          </p:cNvSpPr>
          <p:nvPr/>
        </p:nvSpPr>
        <p:spPr bwMode="auto">
          <a:xfrm>
            <a:off x="8364538" y="22817138"/>
            <a:ext cx="7308850" cy="712787"/>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defRPr/>
            </a:pPr>
            <a:r>
              <a:rPr lang="en-GB" altLang="zh-CN" sz="1400" dirty="0">
                <a:solidFill>
                  <a:srgbClr val="339966"/>
                </a:solidFill>
                <a:ea typeface="宋体" panose="02010600030101010101" pitchFamily="2" charset="-122"/>
              </a:rPr>
              <a:t>References </a:t>
            </a:r>
            <a:r>
              <a:rPr lang="en-US" altLang="zh-CN" sz="1400" dirty="0">
                <a:solidFill>
                  <a:srgbClr val="339966"/>
                </a:solidFill>
                <a:ea typeface="宋体" panose="02010600030101010101" pitchFamily="2" charset="-122"/>
              </a:rPr>
              <a:t>(Optional)</a:t>
            </a:r>
            <a:endParaRPr lang="en-GB" altLang="zh-CN" sz="1400" dirty="0">
              <a:solidFill>
                <a:srgbClr val="339966"/>
              </a:solidFill>
              <a:ea typeface="宋体" panose="02010600030101010101" pitchFamily="2" charset="-122"/>
            </a:endParaRPr>
          </a:p>
          <a:p>
            <a:pPr>
              <a:defRPr/>
            </a:pPr>
            <a:r>
              <a:rPr lang="en-GB" altLang="zh-CN" sz="1400" dirty="0">
                <a:solidFill>
                  <a:srgbClr val="339966"/>
                </a:solidFill>
                <a:ea typeface="宋体" panose="02010600030101010101" pitchFamily="2" charset="-122"/>
              </a:rPr>
              <a:t>[1] X.Y. Cole, Enter main references here</a:t>
            </a:r>
            <a:r>
              <a:rPr lang="en-GB" altLang="zh-CN" sz="1400" dirty="0">
                <a:solidFill>
                  <a:srgbClr val="339966"/>
                </a:solidFill>
                <a:highlight>
                  <a:srgbClr val="FFFF00"/>
                </a:highlight>
                <a:ea typeface="宋体" panose="02010600030101010101" pitchFamily="2" charset="-122"/>
              </a:rPr>
              <a:t>, ICETCE’2025</a:t>
            </a:r>
            <a:r>
              <a:rPr lang="en-GB" altLang="zh-CN" sz="1400" dirty="0">
                <a:solidFill>
                  <a:srgbClr val="339966"/>
                </a:solidFill>
                <a:ea typeface="宋体" panose="02010600030101010101" pitchFamily="2" charset="-122"/>
              </a:rPr>
              <a:t>, Nov. 21-122</a:t>
            </a:r>
            <a:r>
              <a:rPr lang="en-GB" altLang="zh-CN" sz="1400" dirty="0">
                <a:solidFill>
                  <a:srgbClr val="339966"/>
                </a:solidFill>
                <a:highlight>
                  <a:srgbClr val="FFFF00"/>
                </a:highlight>
                <a:ea typeface="宋体" panose="02010600030101010101" pitchFamily="2" charset="-122"/>
              </a:rPr>
              <a:t>, 2025.</a:t>
            </a:r>
          </a:p>
          <a:p>
            <a:pPr>
              <a:defRPr/>
            </a:pPr>
            <a:r>
              <a:rPr lang="en-GB" altLang="zh-CN" sz="1400" dirty="0">
                <a:solidFill>
                  <a:srgbClr val="339966"/>
                </a:solidFill>
                <a:ea typeface="宋体" panose="02010600030101010101" pitchFamily="2" charset="-122"/>
              </a:rPr>
              <a:t>[2] </a:t>
            </a:r>
            <a:r>
              <a:rPr lang="en-US" altLang="zh-CN" sz="1400" dirty="0">
                <a:solidFill>
                  <a:srgbClr val="339966"/>
                </a:solidFill>
                <a:ea typeface="宋体" panose="02010600030101010101" pitchFamily="2" charset="-122"/>
              </a:rPr>
              <a:t>X.Y. Cole, How to prepare the poster in ASEM, ASEM, vol. 3, no. 1, pp. 1-4,</a:t>
            </a:r>
            <a:r>
              <a:rPr lang="en-US" altLang="zh-CN" sz="1400" dirty="0">
                <a:solidFill>
                  <a:srgbClr val="339966"/>
                </a:solidFill>
                <a:highlight>
                  <a:srgbClr val="FFFF00"/>
                </a:highlight>
                <a:ea typeface="宋体" panose="02010600030101010101" pitchFamily="2" charset="-122"/>
              </a:rPr>
              <a:t> 2018</a:t>
            </a:r>
            <a:r>
              <a:rPr lang="en-US" altLang="zh-CN" sz="1400" dirty="0">
                <a:solidFill>
                  <a:srgbClr val="339966"/>
                </a:solidFill>
                <a:ea typeface="宋体" panose="02010600030101010101" pitchFamily="2" charset="-122"/>
              </a:rPr>
              <a:t>.</a:t>
            </a:r>
            <a:endParaRPr lang="en-GB" altLang="zh-CN" sz="1400" dirty="0">
              <a:solidFill>
                <a:srgbClr val="339966"/>
              </a:solidFill>
              <a:ea typeface="宋体" panose="02010600030101010101" pitchFamily="2" charset="-122"/>
            </a:endParaRPr>
          </a:p>
        </p:txBody>
      </p:sp>
      <p:sp>
        <p:nvSpPr>
          <p:cNvPr id="3112" name="Rectangle 7548">
            <a:extLst>
              <a:ext uri="{FF2B5EF4-FFF2-40B4-BE49-F238E27FC236}">
                <a16:creationId xmlns:a16="http://schemas.microsoft.com/office/drawing/2014/main" id="{D4B8E9C7-C076-D2B9-BD74-4CF188B4F745}"/>
              </a:ext>
            </a:extLst>
          </p:cNvPr>
          <p:cNvSpPr>
            <a:spLocks noChangeArrowheads="1"/>
          </p:cNvSpPr>
          <p:nvPr/>
        </p:nvSpPr>
        <p:spPr bwMode="auto">
          <a:xfrm>
            <a:off x="45561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3" name="Rectangle 7549">
            <a:extLst>
              <a:ext uri="{FF2B5EF4-FFF2-40B4-BE49-F238E27FC236}">
                <a16:creationId xmlns:a16="http://schemas.microsoft.com/office/drawing/2014/main" id="{D4D8F814-10E7-E17E-82DD-BE386FD98CD2}"/>
              </a:ext>
            </a:extLst>
          </p:cNvPr>
          <p:cNvSpPr>
            <a:spLocks noChangeArrowheads="1"/>
          </p:cNvSpPr>
          <p:nvPr/>
        </p:nvSpPr>
        <p:spPr bwMode="auto">
          <a:xfrm>
            <a:off x="45243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4" name="Rectangle 7550">
            <a:extLst>
              <a:ext uri="{FF2B5EF4-FFF2-40B4-BE49-F238E27FC236}">
                <a16:creationId xmlns:a16="http://schemas.microsoft.com/office/drawing/2014/main" id="{73EC3B99-7AC2-336A-A417-904508EFAEE0}"/>
              </a:ext>
            </a:extLst>
          </p:cNvPr>
          <p:cNvSpPr>
            <a:spLocks noChangeArrowheads="1"/>
          </p:cNvSpPr>
          <p:nvPr/>
        </p:nvSpPr>
        <p:spPr bwMode="auto">
          <a:xfrm>
            <a:off x="823436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5" name="Rectangle 7551">
            <a:extLst>
              <a:ext uri="{FF2B5EF4-FFF2-40B4-BE49-F238E27FC236}">
                <a16:creationId xmlns:a16="http://schemas.microsoft.com/office/drawing/2014/main" id="{1A682B8B-D0D0-A90D-7856-F3FCC3F2D4A0}"/>
              </a:ext>
            </a:extLst>
          </p:cNvPr>
          <p:cNvSpPr>
            <a:spLocks noChangeArrowheads="1"/>
          </p:cNvSpPr>
          <p:nvPr/>
        </p:nvSpPr>
        <p:spPr bwMode="auto">
          <a:xfrm>
            <a:off x="823118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pic>
        <p:nvPicPr>
          <p:cNvPr id="3116" name="Picture 7553" descr="IEEE LOG">
            <a:extLst>
              <a:ext uri="{FF2B5EF4-FFF2-40B4-BE49-F238E27FC236}">
                <a16:creationId xmlns:a16="http://schemas.microsoft.com/office/drawing/2014/main" id="{DDD8F836-E11B-DA0B-58BA-707E18AB5ABE}"/>
              </a:ext>
            </a:extLst>
          </p:cNvPr>
          <p:cNvPicPr>
            <a:picLocks noChangeAspect="1" noChangeArrowheads="1"/>
          </p:cNvPicPr>
          <p:nvPr/>
        </p:nvPicPr>
        <p:blipFill>
          <a:blip r:embed="rId3">
            <a:clrChange>
              <a:clrFrom>
                <a:srgbClr val="F6FFEF"/>
              </a:clrFrom>
              <a:clrTo>
                <a:srgbClr val="F6FFEF">
                  <a:alpha val="0"/>
                </a:srgbClr>
              </a:clrTo>
            </a:clrChange>
            <a:extLst>
              <a:ext uri="{28A0092B-C50C-407E-A947-70E740481C1C}">
                <a14:useLocalDpi xmlns:a14="http://schemas.microsoft.com/office/drawing/2010/main" val="0"/>
              </a:ext>
            </a:extLst>
          </a:blip>
          <a:srcRect/>
          <a:stretch>
            <a:fillRect/>
          </a:stretch>
        </p:blipFill>
        <p:spPr bwMode="auto">
          <a:xfrm>
            <a:off x="342503" y="24393822"/>
            <a:ext cx="19605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7" name="Rectangle 7557">
            <a:extLst>
              <a:ext uri="{FF2B5EF4-FFF2-40B4-BE49-F238E27FC236}">
                <a16:creationId xmlns:a16="http://schemas.microsoft.com/office/drawing/2014/main" id="{37D5C086-A748-DC35-94C3-12EC1BD5BE93}"/>
              </a:ext>
            </a:extLst>
          </p:cNvPr>
          <p:cNvSpPr>
            <a:spLocks noChangeArrowheads="1"/>
          </p:cNvSpPr>
          <p:nvPr/>
        </p:nvSpPr>
        <p:spPr bwMode="auto">
          <a:xfrm>
            <a:off x="3876675" y="21601113"/>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2.  Title of the Figure. (16 point font)</a:t>
            </a:r>
            <a:endParaRPr lang="en-US" altLang="zh-CN" sz="1600">
              <a:solidFill>
                <a:srgbClr val="339966"/>
              </a:solidFill>
              <a:ea typeface="宋体" panose="02010600030101010101" pitchFamily="2" charset="-122"/>
            </a:endParaRPr>
          </a:p>
        </p:txBody>
      </p:sp>
      <p:pic>
        <p:nvPicPr>
          <p:cNvPr id="3118" name="Picture 7558">
            <a:extLst>
              <a:ext uri="{FF2B5EF4-FFF2-40B4-BE49-F238E27FC236}">
                <a16:creationId xmlns:a16="http://schemas.microsoft.com/office/drawing/2014/main" id="{3517BFC5-CE41-F520-07E3-F69BEE5BB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254" t="7292" r="4951" b="7813"/>
          <a:stretch>
            <a:fillRect/>
          </a:stretch>
        </p:blipFill>
        <p:spPr bwMode="auto">
          <a:xfrm>
            <a:off x="4365625"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9" name="Rectangle 7563">
            <a:extLst>
              <a:ext uri="{FF2B5EF4-FFF2-40B4-BE49-F238E27FC236}">
                <a16:creationId xmlns:a16="http://schemas.microsoft.com/office/drawing/2014/main" id="{D12D2B5C-96D5-B8DA-CE83-FC2DFE0BFF70}"/>
              </a:ext>
            </a:extLst>
          </p:cNvPr>
          <p:cNvSpPr>
            <a:spLocks noChangeArrowheads="1"/>
          </p:cNvSpPr>
          <p:nvPr/>
        </p:nvSpPr>
        <p:spPr bwMode="auto">
          <a:xfrm>
            <a:off x="9328150" y="12030075"/>
            <a:ext cx="56308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dirty="0">
                <a:solidFill>
                  <a:srgbClr val="339966"/>
                </a:solidFill>
                <a:ea typeface="宋体" panose="02010600030101010101" pitchFamily="2" charset="-122"/>
              </a:rPr>
              <a:t>Fig. 3. </a:t>
            </a:r>
            <a:r>
              <a:rPr lang="en-US" altLang="zh-CN" sz="1600" dirty="0">
                <a:solidFill>
                  <a:srgbClr val="339966"/>
                </a:solidFill>
                <a:ea typeface="宋体" panose="02010600030101010101" pitchFamily="2" charset="-122"/>
              </a:rPr>
              <a:t>SKIT, Jaipur.</a:t>
            </a:r>
          </a:p>
        </p:txBody>
      </p:sp>
      <p:sp>
        <p:nvSpPr>
          <p:cNvPr id="3120" name="Text Box 7573">
            <a:extLst>
              <a:ext uri="{FF2B5EF4-FFF2-40B4-BE49-F238E27FC236}">
                <a16:creationId xmlns:a16="http://schemas.microsoft.com/office/drawing/2014/main" id="{6CCC1522-0EA1-750A-C2A0-41E4957D07F2}"/>
              </a:ext>
            </a:extLst>
          </p:cNvPr>
          <p:cNvSpPr txBox="1">
            <a:spLocks noChangeArrowheads="1"/>
          </p:cNvSpPr>
          <p:nvPr/>
        </p:nvSpPr>
        <p:spPr bwMode="auto">
          <a:xfrm>
            <a:off x="487363" y="8137525"/>
            <a:ext cx="746918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II. Principle (22 point font, bold letters )</a:t>
            </a:r>
          </a:p>
          <a:p>
            <a:r>
              <a:rPr lang="en-US" altLang="zh-CN" sz="1700" dirty="0">
                <a:solidFill>
                  <a:srgbClr val="339966"/>
                </a:solidFill>
                <a:ea typeface="宋体" panose="02010600030101010101" pitchFamily="2" charset="-122"/>
              </a:rPr>
              <a:t>Describe the basic principle of your research works here.</a:t>
            </a:r>
          </a:p>
          <a:p>
            <a:endParaRPr lang="en-US" altLang="zh-CN" sz="8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The scope of the conference includes principally the following topics:</a:t>
            </a:r>
          </a:p>
          <a:p>
            <a:r>
              <a:rPr lang="en-US" altLang="zh-CN" sz="1700" dirty="0">
                <a:solidFill>
                  <a:srgbClr val="339966"/>
                </a:solidFill>
                <a:ea typeface="宋体" panose="02010600030101010101" pitchFamily="2" charset="-122"/>
              </a:rPr>
              <a:t>1. Strong Current and Large Scale </a:t>
            </a:r>
          </a:p>
          <a:p>
            <a:r>
              <a:rPr lang="en-US" altLang="zh-CN" sz="1700" dirty="0">
                <a:solidFill>
                  <a:srgbClr val="339966"/>
                </a:solidFill>
                <a:ea typeface="宋体" panose="02010600030101010101" pitchFamily="2" charset="-122"/>
              </a:rPr>
              <a:t>2. Applied Superconductivity</a:t>
            </a:r>
          </a:p>
          <a:p>
            <a:r>
              <a:rPr lang="en-US" altLang="zh-CN" sz="1700" dirty="0">
                <a:solidFill>
                  <a:srgbClr val="339966"/>
                </a:solidFill>
                <a:ea typeface="宋体" panose="02010600030101010101" pitchFamily="2" charset="-122"/>
              </a:rPr>
              <a:t>3. Superconducting Electronics</a:t>
            </a:r>
          </a:p>
          <a:p>
            <a:r>
              <a:rPr lang="en-US" altLang="zh-CN" sz="1700" dirty="0">
                <a:solidFill>
                  <a:srgbClr val="339966"/>
                </a:solidFill>
                <a:ea typeface="宋体" panose="02010600030101010101" pitchFamily="2" charset="-122"/>
              </a:rPr>
              <a:t>4. Superconducting Materials</a:t>
            </a:r>
          </a:p>
          <a:p>
            <a:r>
              <a:rPr lang="en-US" altLang="zh-CN" sz="1700" dirty="0">
                <a:solidFill>
                  <a:srgbClr val="339966"/>
                </a:solidFill>
                <a:ea typeface="宋体" panose="02010600030101010101" pitchFamily="2" charset="-122"/>
              </a:rPr>
              <a:t>5. Electromagnetic Materials</a:t>
            </a:r>
          </a:p>
          <a:p>
            <a:r>
              <a:rPr lang="en-US" altLang="zh-CN" sz="1700" dirty="0">
                <a:solidFill>
                  <a:srgbClr val="339966"/>
                </a:solidFill>
                <a:ea typeface="宋体" panose="02010600030101010101" pitchFamily="2" charset="-122"/>
              </a:rPr>
              <a:t>6. Electromagnetic Devices</a:t>
            </a:r>
          </a:p>
          <a:p>
            <a:r>
              <a:rPr lang="en-US" altLang="zh-CN" sz="1700" dirty="0">
                <a:solidFill>
                  <a:srgbClr val="339966"/>
                </a:solidFill>
                <a:ea typeface="宋体" panose="02010600030101010101" pitchFamily="2" charset="-122"/>
              </a:rPr>
              <a:t>7. Electric Power Devices</a:t>
            </a:r>
          </a:p>
          <a:p>
            <a:r>
              <a:rPr lang="en-US" altLang="zh-CN" sz="1700" dirty="0">
                <a:solidFill>
                  <a:srgbClr val="339966"/>
                </a:solidFill>
                <a:ea typeface="宋体" panose="02010600030101010101" pitchFamily="2" charset="-122"/>
              </a:rPr>
              <a:t>8. Electrical Machines</a:t>
            </a:r>
          </a:p>
          <a:p>
            <a:r>
              <a:rPr lang="en-US" altLang="zh-CN" sz="1700" dirty="0">
                <a:solidFill>
                  <a:srgbClr val="339966"/>
                </a:solidFill>
                <a:ea typeface="宋体" panose="02010600030101010101" pitchFamily="2" charset="-122"/>
              </a:rPr>
              <a:t>9. Energy Efficiency Devices</a:t>
            </a:r>
          </a:p>
          <a:p>
            <a:r>
              <a:rPr lang="en-US" altLang="zh-CN" sz="1700" dirty="0">
                <a:solidFill>
                  <a:srgbClr val="339966"/>
                </a:solidFill>
                <a:ea typeface="宋体" panose="02010600030101010101" pitchFamily="2" charset="-122"/>
              </a:rPr>
              <a:t>10. Power Electronic Devices and Circuits</a:t>
            </a:r>
          </a:p>
          <a:p>
            <a:r>
              <a:rPr lang="en-US" altLang="zh-CN" sz="1700" dirty="0">
                <a:solidFill>
                  <a:srgbClr val="339966"/>
                </a:solidFill>
                <a:ea typeface="宋体" panose="02010600030101010101" pitchFamily="2" charset="-122"/>
              </a:rPr>
              <a:t>11. Mechatronics</a:t>
            </a:r>
          </a:p>
          <a:p>
            <a:r>
              <a:rPr lang="en-US" altLang="zh-CN" sz="1700" dirty="0">
                <a:solidFill>
                  <a:srgbClr val="339966"/>
                </a:solidFill>
                <a:ea typeface="宋体" panose="02010600030101010101" pitchFamily="2" charset="-122"/>
              </a:rPr>
              <a:t>12. Control and Measurement</a:t>
            </a:r>
          </a:p>
          <a:p>
            <a:r>
              <a:rPr lang="en-US" altLang="zh-CN" sz="1700" dirty="0">
                <a:solidFill>
                  <a:srgbClr val="339966"/>
                </a:solidFill>
                <a:ea typeface="宋体" panose="02010600030101010101" pitchFamily="2" charset="-122"/>
              </a:rPr>
              <a:t>13. Computing and Informatics</a:t>
            </a:r>
            <a:endParaRPr lang="en-GB" altLang="zh-CN" sz="1700" dirty="0">
              <a:solidFill>
                <a:srgbClr val="339966"/>
              </a:solidFill>
              <a:ea typeface="宋体" panose="02010600030101010101" pitchFamily="2" charset="-122"/>
            </a:endParaRPr>
          </a:p>
        </p:txBody>
      </p:sp>
      <p:sp>
        <p:nvSpPr>
          <p:cNvPr id="3121" name="Text Box 7574">
            <a:extLst>
              <a:ext uri="{FF2B5EF4-FFF2-40B4-BE49-F238E27FC236}">
                <a16:creationId xmlns:a16="http://schemas.microsoft.com/office/drawing/2014/main" id="{432E2EB8-2F0E-03E1-8901-EEE28A503269}"/>
              </a:ext>
            </a:extLst>
          </p:cNvPr>
          <p:cNvSpPr txBox="1">
            <a:spLocks noChangeArrowheads="1"/>
          </p:cNvSpPr>
          <p:nvPr/>
        </p:nvSpPr>
        <p:spPr bwMode="auto">
          <a:xfrm>
            <a:off x="8389938" y="2366803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GB" altLang="zh-CN" sz="1400">
                <a:solidFill>
                  <a:srgbClr val="339966"/>
                </a:solidFill>
                <a:ea typeface="宋体" panose="02010600030101010101" pitchFamily="2" charset="-122"/>
                <a:cs typeface="Times New Roman" panose="02020603050405020304" pitchFamily="18" charset="0"/>
              </a:rPr>
              <a:t>• Enter your acknowledgements or sponsors here. (Optional)   (14 point font)</a:t>
            </a:r>
          </a:p>
        </p:txBody>
      </p:sp>
      <p:sp>
        <p:nvSpPr>
          <p:cNvPr id="3122" name="Rectangle 7576">
            <a:extLst>
              <a:ext uri="{FF2B5EF4-FFF2-40B4-BE49-F238E27FC236}">
                <a16:creationId xmlns:a16="http://schemas.microsoft.com/office/drawing/2014/main" id="{E975AEEB-2265-91A7-D8DC-E0317248E310}"/>
              </a:ext>
            </a:extLst>
          </p:cNvPr>
          <p:cNvSpPr>
            <a:spLocks noChangeArrowheads="1"/>
          </p:cNvSpPr>
          <p:nvPr/>
        </p:nvSpPr>
        <p:spPr bwMode="auto">
          <a:xfrm>
            <a:off x="9929813" y="19494500"/>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4.  Title of the Figure. (16 point font)</a:t>
            </a:r>
            <a:endParaRPr lang="en-US" altLang="zh-CN" sz="1600">
              <a:solidFill>
                <a:srgbClr val="339966"/>
              </a:solidFill>
              <a:ea typeface="宋体" panose="02010600030101010101" pitchFamily="2" charset="-122"/>
            </a:endParaRPr>
          </a:p>
        </p:txBody>
      </p:sp>
      <p:graphicFrame>
        <p:nvGraphicFramePr>
          <p:cNvPr id="3123" name="Object 7579">
            <a:extLst>
              <a:ext uri="{FF2B5EF4-FFF2-40B4-BE49-F238E27FC236}">
                <a16:creationId xmlns:a16="http://schemas.microsoft.com/office/drawing/2014/main" id="{A5F9072A-DC19-4A1D-5E0D-E2570C9CA02F}"/>
              </a:ext>
            </a:extLst>
          </p:cNvPr>
          <p:cNvGraphicFramePr>
            <a:graphicFrameLocks noChangeAspect="1"/>
          </p:cNvGraphicFramePr>
          <p:nvPr/>
        </p:nvGraphicFramePr>
        <p:xfrm>
          <a:off x="2916238" y="18505488"/>
          <a:ext cx="1962150" cy="555625"/>
        </p:xfrm>
        <a:graphic>
          <a:graphicData uri="http://schemas.openxmlformats.org/presentationml/2006/ole">
            <mc:AlternateContent xmlns:mc="http://schemas.openxmlformats.org/markup-compatibility/2006">
              <mc:Choice xmlns:v="urn:schemas-microsoft-com:vml" Requires="v">
                <p:oleObj name="公式" r:id="rId5" imgW="1555750" imgH="387350" progId="Equation.3">
                  <p:embed/>
                </p:oleObj>
              </mc:Choice>
              <mc:Fallback>
                <p:oleObj name="公式" r:id="rId5" imgW="1555750" imgH="387350" progId="Equation.3">
                  <p:embed/>
                  <p:pic>
                    <p:nvPicPr>
                      <p:cNvPr id="0" name="Object 75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18505488"/>
                        <a:ext cx="1962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24" name="Object 7581">
            <a:extLst>
              <a:ext uri="{FF2B5EF4-FFF2-40B4-BE49-F238E27FC236}">
                <a16:creationId xmlns:a16="http://schemas.microsoft.com/office/drawing/2014/main" id="{E7ADA37F-4124-2348-201B-72445BF17BF0}"/>
              </a:ext>
            </a:extLst>
          </p:cNvPr>
          <p:cNvGraphicFramePr>
            <a:graphicFrameLocks noGrp="1" noChangeAspect="1"/>
          </p:cNvGraphicFramePr>
          <p:nvPr>
            <p:ph sz="half" idx="1"/>
          </p:nvPr>
        </p:nvGraphicFramePr>
        <p:xfrm>
          <a:off x="1698625" y="19130963"/>
          <a:ext cx="4457700" cy="527050"/>
        </p:xfrm>
        <a:graphic>
          <a:graphicData uri="http://schemas.openxmlformats.org/presentationml/2006/ole">
            <mc:AlternateContent xmlns:mc="http://schemas.openxmlformats.org/markup-compatibility/2006">
              <mc:Choice xmlns:v="urn:schemas-microsoft-com:vml" Requires="v">
                <p:oleObj name="公式" r:id="rId7" imgW="3702050" imgH="387350" progId="Equation.3">
                  <p:embed/>
                </p:oleObj>
              </mc:Choice>
              <mc:Fallback>
                <p:oleObj name="公式" r:id="rId7" imgW="3702050" imgH="387350" progId="Equation.3">
                  <p:embed/>
                  <p:pic>
                    <p:nvPicPr>
                      <p:cNvPr id="0" name="Object 75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8625" y="19130963"/>
                        <a:ext cx="44577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5" name="Rectangle 7583">
            <a:extLst>
              <a:ext uri="{FF2B5EF4-FFF2-40B4-BE49-F238E27FC236}">
                <a16:creationId xmlns:a16="http://schemas.microsoft.com/office/drawing/2014/main" id="{426C0827-11AD-ABF7-831D-1AB842D1E611}"/>
              </a:ext>
            </a:extLst>
          </p:cNvPr>
          <p:cNvSpPr>
            <a:spLocks noChangeArrowheads="1"/>
          </p:cNvSpPr>
          <p:nvPr/>
        </p:nvSpPr>
        <p:spPr bwMode="auto">
          <a:xfrm>
            <a:off x="7526338" y="185785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(1)</a:t>
            </a:r>
          </a:p>
        </p:txBody>
      </p:sp>
      <p:sp>
        <p:nvSpPr>
          <p:cNvPr id="3126" name="Rectangle 7584">
            <a:extLst>
              <a:ext uri="{FF2B5EF4-FFF2-40B4-BE49-F238E27FC236}">
                <a16:creationId xmlns:a16="http://schemas.microsoft.com/office/drawing/2014/main" id="{84C2B9A8-CDB8-A543-1C46-122C094A55C7}"/>
              </a:ext>
            </a:extLst>
          </p:cNvPr>
          <p:cNvSpPr>
            <a:spLocks noChangeArrowheads="1"/>
          </p:cNvSpPr>
          <p:nvPr/>
        </p:nvSpPr>
        <p:spPr bwMode="auto">
          <a:xfrm>
            <a:off x="7526338" y="191881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(2)</a:t>
            </a:r>
          </a:p>
        </p:txBody>
      </p:sp>
      <p:pic>
        <p:nvPicPr>
          <p:cNvPr id="3" name="Picture 2">
            <a:extLst>
              <a:ext uri="{FF2B5EF4-FFF2-40B4-BE49-F238E27FC236}">
                <a16:creationId xmlns:a16="http://schemas.microsoft.com/office/drawing/2014/main" id="{4201E62C-AF11-69D7-312E-0D501821D6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63877" y="55763"/>
            <a:ext cx="1511111" cy="1600000"/>
          </a:xfrm>
          <a:prstGeom prst="rect">
            <a:avLst/>
          </a:prstGeom>
        </p:spPr>
      </p:pic>
      <p:pic>
        <p:nvPicPr>
          <p:cNvPr id="5" name="Picture 4">
            <a:extLst>
              <a:ext uri="{FF2B5EF4-FFF2-40B4-BE49-F238E27FC236}">
                <a16:creationId xmlns:a16="http://schemas.microsoft.com/office/drawing/2014/main" id="{FBC1B1A7-C7E8-B8ED-F5D9-1708B0E12A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31169" y="23924306"/>
            <a:ext cx="1403350" cy="1269388"/>
          </a:xfrm>
          <a:prstGeom prst="rect">
            <a:avLst/>
          </a:prstGeom>
        </p:spPr>
      </p:pic>
      <p:pic>
        <p:nvPicPr>
          <p:cNvPr id="7" name="Picture 6">
            <a:extLst>
              <a:ext uri="{FF2B5EF4-FFF2-40B4-BE49-F238E27FC236}">
                <a16:creationId xmlns:a16="http://schemas.microsoft.com/office/drawing/2014/main" id="{5864397B-131C-AB4E-8E2B-162AB53D60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2365" y="6887797"/>
            <a:ext cx="7012297" cy="5061247"/>
          </a:xfrm>
          <a:prstGeom prst="rect">
            <a:avLst/>
          </a:prstGeom>
        </p:spPr>
      </p:pic>
      <p:pic>
        <p:nvPicPr>
          <p:cNvPr id="9" name="Picture 8">
            <a:extLst>
              <a:ext uri="{FF2B5EF4-FFF2-40B4-BE49-F238E27FC236}">
                <a16:creationId xmlns:a16="http://schemas.microsoft.com/office/drawing/2014/main" id="{FAFB0763-B098-EE64-9574-BAEA934C872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65108" y="16059150"/>
            <a:ext cx="6264696" cy="336724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50875" rtl="0" eaLnBrk="0" fontAlgn="base" latinLnBrk="0" hangingPunct="0">
          <a:lnSpc>
            <a:spcPct val="100000"/>
          </a:lnSpc>
          <a:spcBef>
            <a:spcPct val="0"/>
          </a:spcBef>
          <a:spcAft>
            <a:spcPct val="0"/>
          </a:spcAft>
          <a:buClrTx/>
          <a:buSzTx/>
          <a:buFontTx/>
          <a:buNone/>
          <a:tabLst/>
          <a:defRPr kumimoji="0" lang="en-GB" sz="7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50875" rtl="0" eaLnBrk="0" fontAlgn="base" latinLnBrk="0" hangingPunct="0">
          <a:lnSpc>
            <a:spcPct val="100000"/>
          </a:lnSpc>
          <a:spcBef>
            <a:spcPct val="0"/>
          </a:spcBef>
          <a:spcAft>
            <a:spcPct val="0"/>
          </a:spcAft>
          <a:buClrTx/>
          <a:buSzTx/>
          <a:buFontTx/>
          <a:buNone/>
          <a:tabLst/>
          <a:defRPr kumimoji="0" lang="en-GB" sz="7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TotalTime>
  <Words>980</Words>
  <Application>Microsoft Office PowerPoint</Application>
  <PresentationFormat>Custom</PresentationFormat>
  <Paragraphs>82</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宋体</vt:lpstr>
      <vt:lpstr>Times New Roman</vt:lpstr>
      <vt:lpstr>Default Design</vt:lpstr>
      <vt:lpstr>公式</vt:lpstr>
      <vt:lpstr>The Title of the Paper in International Conference on Emerging Technologies in Computer Engineering (30 point font, bold letters)</vt:lpstr>
    </vt:vector>
  </TitlesOfParts>
  <Company>IMMPETUS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ASEMD13</dc:creator>
  <cp:lastModifiedBy>Niketa Sharma</cp:lastModifiedBy>
  <cp:revision>226</cp:revision>
  <cp:lastPrinted>2000-05-22T15:29:58Z</cp:lastPrinted>
  <dcterms:created xsi:type="dcterms:W3CDTF">2000-03-21T10:33:07Z</dcterms:created>
  <dcterms:modified xsi:type="dcterms:W3CDTF">2026-07-03T07:47:30Z</dcterms:modified>
</cp:coreProperties>
</file>